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94" r:id="rId6"/>
    <p:sldId id="296" r:id="rId7"/>
    <p:sldId id="289" r:id="rId8"/>
    <p:sldId id="260" r:id="rId9"/>
    <p:sldId id="271" r:id="rId10"/>
    <p:sldId id="262" r:id="rId11"/>
    <p:sldId id="263" r:id="rId12"/>
    <p:sldId id="264" r:id="rId13"/>
    <p:sldId id="265" r:id="rId14"/>
    <p:sldId id="290" r:id="rId15"/>
    <p:sldId id="266" r:id="rId16"/>
    <p:sldId id="267" r:id="rId17"/>
    <p:sldId id="274" r:id="rId18"/>
    <p:sldId id="275" r:id="rId19"/>
    <p:sldId id="291" r:id="rId20"/>
    <p:sldId id="276" r:id="rId21"/>
    <p:sldId id="277" r:id="rId22"/>
    <p:sldId id="297" r:id="rId23"/>
    <p:sldId id="278" r:id="rId24"/>
    <p:sldId id="279" r:id="rId25"/>
    <p:sldId id="280" r:id="rId26"/>
    <p:sldId id="284" r:id="rId27"/>
    <p:sldId id="287" r:id="rId28"/>
    <p:sldId id="295" r:id="rId29"/>
    <p:sldId id="27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98788-FE5C-4320-9684-457A7CC25720}" v="346" dt="2023-08-28T00:00:25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Laing" userId="bb5e6b9005a72459" providerId="LiveId" clId="{FAC98788-FE5C-4320-9684-457A7CC25720}"/>
    <pc:docChg chg="custSel delSld modSld">
      <pc:chgData name="Mark Laing" userId="bb5e6b9005a72459" providerId="LiveId" clId="{FAC98788-FE5C-4320-9684-457A7CC25720}" dt="2023-08-28T00:00:38.557" v="1015" actId="47"/>
      <pc:docMkLst>
        <pc:docMk/>
      </pc:docMkLst>
      <pc:sldChg chg="modSp mod">
        <pc:chgData name="Mark Laing" userId="bb5e6b9005a72459" providerId="LiveId" clId="{FAC98788-FE5C-4320-9684-457A7CC25720}" dt="2023-08-27T23:46:21.815" v="240" actId="20577"/>
        <pc:sldMkLst>
          <pc:docMk/>
          <pc:sldMk cId="270628738" sldId="257"/>
        </pc:sldMkLst>
        <pc:graphicFrameChg chg="mod modGraphic">
          <ac:chgData name="Mark Laing" userId="bb5e6b9005a72459" providerId="LiveId" clId="{FAC98788-FE5C-4320-9684-457A7CC25720}" dt="2023-08-27T23:46:21.815" v="240" actId="20577"/>
          <ac:graphicFrameMkLst>
            <pc:docMk/>
            <pc:sldMk cId="270628738" sldId="257"/>
            <ac:graphicFrameMk id="6" creationId="{5F44F356-292C-AFC4-6992-9B45454E321B}"/>
          </ac:graphicFrameMkLst>
        </pc:graphicFrameChg>
      </pc:sldChg>
      <pc:sldChg chg="modSp mod">
        <pc:chgData name="Mark Laing" userId="bb5e6b9005a72459" providerId="LiveId" clId="{FAC98788-FE5C-4320-9684-457A7CC25720}" dt="2023-08-27T23:48:07.247" v="357" actId="207"/>
        <pc:sldMkLst>
          <pc:docMk/>
          <pc:sldMk cId="3468648062" sldId="258"/>
        </pc:sldMkLst>
        <pc:graphicFrameChg chg="mod modGraphic">
          <ac:chgData name="Mark Laing" userId="bb5e6b9005a72459" providerId="LiveId" clId="{FAC98788-FE5C-4320-9684-457A7CC25720}" dt="2023-08-27T23:48:07.247" v="357" actId="207"/>
          <ac:graphicFrameMkLst>
            <pc:docMk/>
            <pc:sldMk cId="3468648062" sldId="258"/>
            <ac:graphicFrameMk id="6" creationId="{E174B0A9-2B45-C419-1BAF-640B00ADA5E8}"/>
          </ac:graphicFrameMkLst>
        </pc:graphicFrameChg>
      </pc:sldChg>
      <pc:sldChg chg="modSp mod">
        <pc:chgData name="Mark Laing" userId="bb5e6b9005a72459" providerId="LiveId" clId="{FAC98788-FE5C-4320-9684-457A7CC25720}" dt="2023-08-27T23:49:18.211" v="392" actId="207"/>
        <pc:sldMkLst>
          <pc:docMk/>
          <pc:sldMk cId="1487242672" sldId="261"/>
        </pc:sldMkLst>
        <pc:spChg chg="mod">
          <ac:chgData name="Mark Laing" userId="bb5e6b9005a72459" providerId="LiveId" clId="{FAC98788-FE5C-4320-9684-457A7CC25720}" dt="2023-08-27T23:49:18.211" v="392" actId="207"/>
          <ac:spMkLst>
            <pc:docMk/>
            <pc:sldMk cId="1487242672" sldId="261"/>
            <ac:spMk id="3" creationId="{82D8719D-FBAE-BA10-AD9D-0F0F643DC9BB}"/>
          </ac:spMkLst>
        </pc:spChg>
      </pc:sldChg>
      <pc:sldChg chg="addSp delSp modSp mod">
        <pc:chgData name="Mark Laing" userId="bb5e6b9005a72459" providerId="LiveId" clId="{FAC98788-FE5C-4320-9684-457A7CC25720}" dt="2023-08-27T23:55:17.526" v="1006" actId="27636"/>
        <pc:sldMkLst>
          <pc:docMk/>
          <pc:sldMk cId="826966032" sldId="263"/>
        </pc:sldMkLst>
        <pc:spChg chg="del mod">
          <ac:chgData name="Mark Laing" userId="bb5e6b9005a72459" providerId="LiveId" clId="{FAC98788-FE5C-4320-9684-457A7CC25720}" dt="2023-08-27T23:55:09.066" v="1003" actId="478"/>
          <ac:spMkLst>
            <pc:docMk/>
            <pc:sldMk cId="826966032" sldId="263"/>
            <ac:spMk id="3" creationId="{5FD3C816-7648-0067-2549-335BF1E9C5F0}"/>
          </ac:spMkLst>
        </pc:spChg>
        <pc:spChg chg="add mod">
          <ac:chgData name="Mark Laing" userId="bb5e6b9005a72459" providerId="LiveId" clId="{FAC98788-FE5C-4320-9684-457A7CC25720}" dt="2023-08-27T23:55:17.526" v="1006" actId="27636"/>
          <ac:spMkLst>
            <pc:docMk/>
            <pc:sldMk cId="826966032" sldId="263"/>
            <ac:spMk id="5" creationId="{34BD8356-6B44-7AD5-E91B-6951789CE435}"/>
          </ac:spMkLst>
        </pc:spChg>
      </pc:sldChg>
      <pc:sldChg chg="modSp mod">
        <pc:chgData name="Mark Laing" userId="bb5e6b9005a72459" providerId="LiveId" clId="{FAC98788-FE5C-4320-9684-457A7CC25720}" dt="2023-08-27T23:56:30.547" v="1010" actId="27636"/>
        <pc:sldMkLst>
          <pc:docMk/>
          <pc:sldMk cId="3879423301" sldId="264"/>
        </pc:sldMkLst>
        <pc:spChg chg="mod">
          <ac:chgData name="Mark Laing" userId="bb5e6b9005a72459" providerId="LiveId" clId="{FAC98788-FE5C-4320-9684-457A7CC25720}" dt="2023-08-27T23:56:30.547" v="1010" actId="27636"/>
          <ac:spMkLst>
            <pc:docMk/>
            <pc:sldMk cId="3879423301" sldId="264"/>
            <ac:spMk id="3" creationId="{9EE69BE8-4CBD-8A48-930E-75D32CC06991}"/>
          </ac:spMkLst>
        </pc:spChg>
      </pc:sldChg>
      <pc:sldChg chg="modSp mod">
        <pc:chgData name="Mark Laing" userId="bb5e6b9005a72459" providerId="LiveId" clId="{FAC98788-FE5C-4320-9684-457A7CC25720}" dt="2023-08-27T23:57:04.480" v="1013" actId="27636"/>
        <pc:sldMkLst>
          <pc:docMk/>
          <pc:sldMk cId="2649118682" sldId="265"/>
        </pc:sldMkLst>
        <pc:spChg chg="mod">
          <ac:chgData name="Mark Laing" userId="bb5e6b9005a72459" providerId="LiveId" clId="{FAC98788-FE5C-4320-9684-457A7CC25720}" dt="2023-08-27T23:57:04.480" v="1013" actId="27636"/>
          <ac:spMkLst>
            <pc:docMk/>
            <pc:sldMk cId="2649118682" sldId="265"/>
            <ac:spMk id="3" creationId="{D35BCB89-C26E-8894-A280-4D0C5D6CDADD}"/>
          </ac:spMkLst>
        </pc:spChg>
      </pc:sldChg>
      <pc:sldChg chg="modSp mod">
        <pc:chgData name="Mark Laing" userId="bb5e6b9005a72459" providerId="LiveId" clId="{FAC98788-FE5C-4320-9684-457A7CC25720}" dt="2023-08-27T23:53:13.921" v="1001" actId="20577"/>
        <pc:sldMkLst>
          <pc:docMk/>
          <pc:sldMk cId="111362768" sldId="296"/>
        </pc:sldMkLst>
        <pc:spChg chg="mod">
          <ac:chgData name="Mark Laing" userId="bb5e6b9005a72459" providerId="LiveId" clId="{FAC98788-FE5C-4320-9684-457A7CC25720}" dt="2023-08-27T23:53:13.921" v="1001" actId="20577"/>
          <ac:spMkLst>
            <pc:docMk/>
            <pc:sldMk cId="111362768" sldId="296"/>
            <ac:spMk id="3" creationId="{4648F84B-B4C9-0550-1850-6935C5DC50F1}"/>
          </ac:spMkLst>
        </pc:spChg>
      </pc:sldChg>
      <pc:sldChg chg="del delDesignElem">
        <pc:chgData name="Mark Laing" userId="bb5e6b9005a72459" providerId="LiveId" clId="{FAC98788-FE5C-4320-9684-457A7CC25720}" dt="2023-08-28T00:00:38.557" v="1015" actId="47"/>
        <pc:sldMkLst>
          <pc:docMk/>
          <pc:sldMk cId="2583209961" sldId="29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07CC7-0820-459A-9342-026EB62B7E2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A1DED-2781-4991-9B61-E4F3E1FBB7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dirty="0">
              <a:solidFill>
                <a:schemeClr val="tx1"/>
              </a:solidFill>
            </a:rPr>
            <a:t>Australian firm specialising in residential property investment and getting into the property market</a:t>
          </a:r>
          <a:endParaRPr lang="en-US" sz="1600" dirty="0">
            <a:solidFill>
              <a:schemeClr val="tx1"/>
            </a:solidFill>
          </a:endParaRPr>
        </a:p>
      </dgm:t>
    </dgm:pt>
    <dgm:pt modelId="{F3B1FC73-C779-4F55-808B-F2EBC252B7D9}" type="parTrans" cxnId="{B94D782F-2EE2-472F-B1C3-A1F5F8C2E24F}">
      <dgm:prSet/>
      <dgm:spPr/>
      <dgm:t>
        <a:bodyPr/>
        <a:lstStyle/>
        <a:p>
          <a:endParaRPr lang="en-US"/>
        </a:p>
      </dgm:t>
    </dgm:pt>
    <dgm:pt modelId="{B0A287C9-F5E4-4F81-BB93-7EFB9B77CF92}" type="sibTrans" cxnId="{B94D782F-2EE2-472F-B1C3-A1F5F8C2E24F}">
      <dgm:prSet/>
      <dgm:spPr/>
      <dgm:t>
        <a:bodyPr/>
        <a:lstStyle/>
        <a:p>
          <a:endParaRPr lang="en-US"/>
        </a:p>
      </dgm:t>
    </dgm:pt>
    <dgm:pt modelId="{0EA7ADFF-0C24-46D6-93BD-8F1A78E9F61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dirty="0">
              <a:solidFill>
                <a:schemeClr val="tx1"/>
              </a:solidFill>
            </a:rPr>
            <a:t>Proprietary property selection process and educational service to get you the right property </a:t>
          </a:r>
          <a:endParaRPr lang="en-US" sz="1600" dirty="0">
            <a:solidFill>
              <a:schemeClr val="tx1"/>
            </a:solidFill>
          </a:endParaRPr>
        </a:p>
      </dgm:t>
    </dgm:pt>
    <dgm:pt modelId="{A6731DDB-5D8B-487C-8DC6-900106AB650F}" type="parTrans" cxnId="{8B05F620-5525-472C-AAF6-21F4CD8F782B}">
      <dgm:prSet/>
      <dgm:spPr/>
      <dgm:t>
        <a:bodyPr/>
        <a:lstStyle/>
        <a:p>
          <a:endParaRPr lang="en-US"/>
        </a:p>
      </dgm:t>
    </dgm:pt>
    <dgm:pt modelId="{9F60ACE1-57BE-4AA8-BA6C-C7D98DC32075}" type="sibTrans" cxnId="{8B05F620-5525-472C-AAF6-21F4CD8F782B}">
      <dgm:prSet/>
      <dgm:spPr/>
      <dgm:t>
        <a:bodyPr/>
        <a:lstStyle/>
        <a:p>
          <a:endParaRPr lang="en-US"/>
        </a:p>
      </dgm:t>
    </dgm:pt>
    <dgm:pt modelId="{19EF023C-5F29-4F75-AC88-231842AE66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b="1" dirty="0">
              <a:solidFill>
                <a:schemeClr val="tx1"/>
              </a:solidFill>
            </a:rPr>
            <a:t>Educate </a:t>
          </a:r>
          <a:r>
            <a:rPr lang="en-AU" sz="1600" dirty="0"/>
            <a:t>– teaching everyday Aussies to build sustainable property wealth  </a:t>
          </a:r>
          <a:endParaRPr lang="en-US" sz="1600" dirty="0"/>
        </a:p>
      </dgm:t>
    </dgm:pt>
    <dgm:pt modelId="{FD2E292F-47D3-4E32-9CFF-2BB7CF18EDED}" type="parTrans" cxnId="{80492617-E422-4A80-A04D-D5FAF758ABEC}">
      <dgm:prSet/>
      <dgm:spPr/>
      <dgm:t>
        <a:bodyPr/>
        <a:lstStyle/>
        <a:p>
          <a:endParaRPr lang="en-US"/>
        </a:p>
      </dgm:t>
    </dgm:pt>
    <dgm:pt modelId="{6446893A-1ED0-44F8-8D54-B08348E0639D}" type="sibTrans" cxnId="{80492617-E422-4A80-A04D-D5FAF758ABEC}">
      <dgm:prSet/>
      <dgm:spPr/>
      <dgm:t>
        <a:bodyPr/>
        <a:lstStyle/>
        <a:p>
          <a:endParaRPr lang="en-US"/>
        </a:p>
      </dgm:t>
    </dgm:pt>
    <dgm:pt modelId="{D62B2125-788A-4CF4-9CE3-7F98AAAE52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b="1" dirty="0">
              <a:solidFill>
                <a:schemeClr val="tx1"/>
              </a:solidFill>
            </a:rPr>
            <a:t>Create</a:t>
          </a:r>
          <a:r>
            <a:rPr lang="en-AU" sz="1600" dirty="0"/>
            <a:t> – putting the building blocks in place to set you and your family up for the rest of </a:t>
          </a:r>
          <a:r>
            <a:rPr lang="en-AU" sz="1600" dirty="0">
              <a:solidFill>
                <a:schemeClr val="tx1"/>
              </a:solidFill>
            </a:rPr>
            <a:t>your lives   </a:t>
          </a:r>
          <a:endParaRPr lang="en-US" sz="1600" dirty="0">
            <a:solidFill>
              <a:schemeClr val="tx1"/>
            </a:solidFill>
          </a:endParaRPr>
        </a:p>
      </dgm:t>
    </dgm:pt>
    <dgm:pt modelId="{2F6FB8C1-5B0C-4773-8124-07E2B812FBE6}" type="parTrans" cxnId="{D6876046-C2C0-428E-AAE9-4900D9F1AF0D}">
      <dgm:prSet/>
      <dgm:spPr/>
      <dgm:t>
        <a:bodyPr/>
        <a:lstStyle/>
        <a:p>
          <a:endParaRPr lang="en-US"/>
        </a:p>
      </dgm:t>
    </dgm:pt>
    <dgm:pt modelId="{85D3E8BC-153E-471A-9267-C3301825C2DC}" type="sibTrans" cxnId="{D6876046-C2C0-428E-AAE9-4900D9F1AF0D}">
      <dgm:prSet/>
      <dgm:spPr/>
      <dgm:t>
        <a:bodyPr/>
        <a:lstStyle/>
        <a:p>
          <a:endParaRPr lang="en-US"/>
        </a:p>
      </dgm:t>
    </dgm:pt>
    <dgm:pt modelId="{5F109D07-F618-4C79-B6FA-C5DF86EEF4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b="1" dirty="0">
              <a:solidFill>
                <a:schemeClr val="tx1"/>
              </a:solidFill>
            </a:rPr>
            <a:t>Achieve</a:t>
          </a:r>
          <a:r>
            <a:rPr lang="en-AU" sz="1600" dirty="0"/>
            <a:t> – making the financial goals of our clients come true!</a:t>
          </a:r>
          <a:endParaRPr lang="en-US" sz="1600" dirty="0"/>
        </a:p>
      </dgm:t>
    </dgm:pt>
    <dgm:pt modelId="{7D737A50-06E4-4BA8-9017-C3B29C072256}" type="parTrans" cxnId="{64CF60B2-332E-4620-A835-CE51E8BFBF14}">
      <dgm:prSet/>
      <dgm:spPr/>
      <dgm:t>
        <a:bodyPr/>
        <a:lstStyle/>
        <a:p>
          <a:endParaRPr lang="en-US"/>
        </a:p>
      </dgm:t>
    </dgm:pt>
    <dgm:pt modelId="{94C48AE8-35BE-4919-AB66-2DB03C3819D3}" type="sibTrans" cxnId="{64CF60B2-332E-4620-A835-CE51E8BFBF14}">
      <dgm:prSet/>
      <dgm:spPr/>
      <dgm:t>
        <a:bodyPr/>
        <a:lstStyle/>
        <a:p>
          <a:endParaRPr lang="en-US"/>
        </a:p>
      </dgm:t>
    </dgm:pt>
    <dgm:pt modelId="{374C49D5-3A4D-4D8A-ABEE-1A016AC631D4}" type="pres">
      <dgm:prSet presAssocID="{4E007CC7-0820-459A-9342-026EB62B7E2E}" presName="root" presStyleCnt="0">
        <dgm:presLayoutVars>
          <dgm:dir/>
          <dgm:resizeHandles val="exact"/>
        </dgm:presLayoutVars>
      </dgm:prSet>
      <dgm:spPr/>
    </dgm:pt>
    <dgm:pt modelId="{48CD35E9-694F-43E8-94B6-E2BD7D09E596}" type="pres">
      <dgm:prSet presAssocID="{6BEA1DED-2781-4991-9B61-E4F3E1FBB7DB}" presName="compNode" presStyleCnt="0"/>
      <dgm:spPr/>
    </dgm:pt>
    <dgm:pt modelId="{3C7C000E-B1FA-40BF-90C7-71CCFCF070C3}" type="pres">
      <dgm:prSet presAssocID="{6BEA1DED-2781-4991-9B61-E4F3E1FBB7DB}" presName="iconRect" presStyleLbl="node1" presStyleIdx="0" presStyleCnt="5"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A48AD169-BC3B-4474-8271-8E231032181B}" type="pres">
      <dgm:prSet presAssocID="{6BEA1DED-2781-4991-9B61-E4F3E1FBB7DB}" presName="spaceRect" presStyleCnt="0"/>
      <dgm:spPr/>
    </dgm:pt>
    <dgm:pt modelId="{66BF778C-A646-43C3-8B73-4F7591C0D926}" type="pres">
      <dgm:prSet presAssocID="{6BEA1DED-2781-4991-9B61-E4F3E1FBB7DB}" presName="textRect" presStyleLbl="revTx" presStyleIdx="0" presStyleCnt="5">
        <dgm:presLayoutVars>
          <dgm:chMax val="1"/>
          <dgm:chPref val="1"/>
        </dgm:presLayoutVars>
      </dgm:prSet>
      <dgm:spPr/>
    </dgm:pt>
    <dgm:pt modelId="{F5119A1C-2BC9-4319-8210-EDFB5B6C4A2A}" type="pres">
      <dgm:prSet presAssocID="{B0A287C9-F5E4-4F81-BB93-7EFB9B77CF92}" presName="sibTrans" presStyleCnt="0"/>
      <dgm:spPr/>
    </dgm:pt>
    <dgm:pt modelId="{A5E8F687-7C88-4A2E-BB6D-4DCB65E4427C}" type="pres">
      <dgm:prSet presAssocID="{0EA7ADFF-0C24-46D6-93BD-8F1A78E9F616}" presName="compNode" presStyleCnt="0"/>
      <dgm:spPr/>
    </dgm:pt>
    <dgm:pt modelId="{ADA7CA8A-79CB-42D1-92B6-AD69467E1CBB}" type="pres">
      <dgm:prSet presAssocID="{0EA7ADFF-0C24-46D6-93BD-8F1A78E9F616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F970DE-948F-4FEB-9486-D02AFBC83AAB}" type="pres">
      <dgm:prSet presAssocID="{0EA7ADFF-0C24-46D6-93BD-8F1A78E9F616}" presName="spaceRect" presStyleCnt="0"/>
      <dgm:spPr/>
    </dgm:pt>
    <dgm:pt modelId="{E77775B1-CF6B-466C-A9AD-63E6D2E65FF8}" type="pres">
      <dgm:prSet presAssocID="{0EA7ADFF-0C24-46D6-93BD-8F1A78E9F616}" presName="textRect" presStyleLbl="revTx" presStyleIdx="1" presStyleCnt="5">
        <dgm:presLayoutVars>
          <dgm:chMax val="1"/>
          <dgm:chPref val="1"/>
        </dgm:presLayoutVars>
      </dgm:prSet>
      <dgm:spPr/>
    </dgm:pt>
    <dgm:pt modelId="{1DF4EDCF-0B9E-4A57-8CF2-AAA0D957E4CA}" type="pres">
      <dgm:prSet presAssocID="{9F60ACE1-57BE-4AA8-BA6C-C7D98DC32075}" presName="sibTrans" presStyleCnt="0"/>
      <dgm:spPr/>
    </dgm:pt>
    <dgm:pt modelId="{97B5FDE1-327C-4E17-97BA-8143C4CBC517}" type="pres">
      <dgm:prSet presAssocID="{19EF023C-5F29-4F75-AC88-231842AE6603}" presName="compNode" presStyleCnt="0"/>
      <dgm:spPr/>
    </dgm:pt>
    <dgm:pt modelId="{9ACF1B54-A918-4628-BBA1-DEF28954099E}" type="pres">
      <dgm:prSet presAssocID="{19EF023C-5F29-4F75-AC88-231842AE6603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615EA770-478B-41A5-AFE5-11805CD6A5E9}" type="pres">
      <dgm:prSet presAssocID="{19EF023C-5F29-4F75-AC88-231842AE6603}" presName="spaceRect" presStyleCnt="0"/>
      <dgm:spPr/>
    </dgm:pt>
    <dgm:pt modelId="{0A74756C-5019-451D-B1EC-0181459F16C8}" type="pres">
      <dgm:prSet presAssocID="{19EF023C-5F29-4F75-AC88-231842AE6603}" presName="textRect" presStyleLbl="revTx" presStyleIdx="2" presStyleCnt="5">
        <dgm:presLayoutVars>
          <dgm:chMax val="1"/>
          <dgm:chPref val="1"/>
        </dgm:presLayoutVars>
      </dgm:prSet>
      <dgm:spPr/>
    </dgm:pt>
    <dgm:pt modelId="{5140D01C-141D-490D-845F-9CEFAFC48342}" type="pres">
      <dgm:prSet presAssocID="{6446893A-1ED0-44F8-8D54-B08348E0639D}" presName="sibTrans" presStyleCnt="0"/>
      <dgm:spPr/>
    </dgm:pt>
    <dgm:pt modelId="{DE75C60C-AAB7-47F5-A514-44D62E26584C}" type="pres">
      <dgm:prSet presAssocID="{D62B2125-788A-4CF4-9CE3-7F98AAAE5286}" presName="compNode" presStyleCnt="0"/>
      <dgm:spPr/>
    </dgm:pt>
    <dgm:pt modelId="{7E6850A8-D0FD-4EFE-9E90-8C9E2E76CBFB}" type="pres">
      <dgm:prSet presAssocID="{D62B2125-788A-4CF4-9CE3-7F98AAAE5286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2739CCC6-287E-43B3-8FFE-7060559C8A08}" type="pres">
      <dgm:prSet presAssocID="{D62B2125-788A-4CF4-9CE3-7F98AAAE5286}" presName="spaceRect" presStyleCnt="0"/>
      <dgm:spPr/>
    </dgm:pt>
    <dgm:pt modelId="{69432CD1-6E19-498D-953E-CF33BF01B6C6}" type="pres">
      <dgm:prSet presAssocID="{D62B2125-788A-4CF4-9CE3-7F98AAAE5286}" presName="textRect" presStyleLbl="revTx" presStyleIdx="3" presStyleCnt="5">
        <dgm:presLayoutVars>
          <dgm:chMax val="1"/>
          <dgm:chPref val="1"/>
        </dgm:presLayoutVars>
      </dgm:prSet>
      <dgm:spPr/>
    </dgm:pt>
    <dgm:pt modelId="{29317051-F89F-4463-B31B-575BD6CDCD26}" type="pres">
      <dgm:prSet presAssocID="{85D3E8BC-153E-471A-9267-C3301825C2DC}" presName="sibTrans" presStyleCnt="0"/>
      <dgm:spPr/>
    </dgm:pt>
    <dgm:pt modelId="{5ECE40BB-0F76-4B4A-8295-CDC13E89B93B}" type="pres">
      <dgm:prSet presAssocID="{5F109D07-F618-4C79-B6FA-C5DF86EEF493}" presName="compNode" presStyleCnt="0"/>
      <dgm:spPr/>
    </dgm:pt>
    <dgm:pt modelId="{64644819-B2E6-4399-B093-5470371A3070}" type="pres">
      <dgm:prSet presAssocID="{5F109D07-F618-4C79-B6FA-C5DF86EEF493}" presName="iconRect" presStyleLbl="node1" presStyleIdx="4" presStyleCnt="5" custLinFactNeighborX="-22151" custLinFactNeighborY="366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96B4D76-6C1F-4006-856B-E191A8AC99DF}" type="pres">
      <dgm:prSet presAssocID="{5F109D07-F618-4C79-B6FA-C5DF86EEF493}" presName="spaceRect" presStyleCnt="0"/>
      <dgm:spPr/>
    </dgm:pt>
    <dgm:pt modelId="{1357F452-BD29-4D05-AFD3-0601A03B94B3}" type="pres">
      <dgm:prSet presAssocID="{5F109D07-F618-4C79-B6FA-C5DF86EEF493}" presName="textRect" presStyleLbl="revTx" presStyleIdx="4" presStyleCnt="5" custLinFactNeighborX="152" custLinFactNeighborY="-2262">
        <dgm:presLayoutVars>
          <dgm:chMax val="1"/>
          <dgm:chPref val="1"/>
        </dgm:presLayoutVars>
      </dgm:prSet>
      <dgm:spPr/>
    </dgm:pt>
  </dgm:ptLst>
  <dgm:cxnLst>
    <dgm:cxn modelId="{80492617-E422-4A80-A04D-D5FAF758ABEC}" srcId="{4E007CC7-0820-459A-9342-026EB62B7E2E}" destId="{19EF023C-5F29-4F75-AC88-231842AE6603}" srcOrd="2" destOrd="0" parTransId="{FD2E292F-47D3-4E32-9CFF-2BB7CF18EDED}" sibTransId="{6446893A-1ED0-44F8-8D54-B08348E0639D}"/>
    <dgm:cxn modelId="{8B05F620-5525-472C-AAF6-21F4CD8F782B}" srcId="{4E007CC7-0820-459A-9342-026EB62B7E2E}" destId="{0EA7ADFF-0C24-46D6-93BD-8F1A78E9F616}" srcOrd="1" destOrd="0" parTransId="{A6731DDB-5D8B-487C-8DC6-900106AB650F}" sibTransId="{9F60ACE1-57BE-4AA8-BA6C-C7D98DC32075}"/>
    <dgm:cxn modelId="{B94D782F-2EE2-472F-B1C3-A1F5F8C2E24F}" srcId="{4E007CC7-0820-459A-9342-026EB62B7E2E}" destId="{6BEA1DED-2781-4991-9B61-E4F3E1FBB7DB}" srcOrd="0" destOrd="0" parTransId="{F3B1FC73-C779-4F55-808B-F2EBC252B7D9}" sibTransId="{B0A287C9-F5E4-4F81-BB93-7EFB9B77CF92}"/>
    <dgm:cxn modelId="{D6876046-C2C0-428E-AAE9-4900D9F1AF0D}" srcId="{4E007CC7-0820-459A-9342-026EB62B7E2E}" destId="{D62B2125-788A-4CF4-9CE3-7F98AAAE5286}" srcOrd="3" destOrd="0" parTransId="{2F6FB8C1-5B0C-4773-8124-07E2B812FBE6}" sibTransId="{85D3E8BC-153E-471A-9267-C3301825C2DC}"/>
    <dgm:cxn modelId="{9641684B-7FCE-466D-8E80-D250678CA3A3}" type="presOf" srcId="{5F109D07-F618-4C79-B6FA-C5DF86EEF493}" destId="{1357F452-BD29-4D05-AFD3-0601A03B94B3}" srcOrd="0" destOrd="0" presId="urn:microsoft.com/office/officeart/2018/2/layout/IconLabelList"/>
    <dgm:cxn modelId="{05D6416C-8397-489A-B95D-7D7164F00172}" type="presOf" srcId="{D62B2125-788A-4CF4-9CE3-7F98AAAE5286}" destId="{69432CD1-6E19-498D-953E-CF33BF01B6C6}" srcOrd="0" destOrd="0" presId="urn:microsoft.com/office/officeart/2018/2/layout/IconLabelList"/>
    <dgm:cxn modelId="{B1CD8E8E-3150-4101-BFC5-B5179DFDE4FD}" type="presOf" srcId="{0EA7ADFF-0C24-46D6-93BD-8F1A78E9F616}" destId="{E77775B1-CF6B-466C-A9AD-63E6D2E65FF8}" srcOrd="0" destOrd="0" presId="urn:microsoft.com/office/officeart/2018/2/layout/IconLabelList"/>
    <dgm:cxn modelId="{64CF60B2-332E-4620-A835-CE51E8BFBF14}" srcId="{4E007CC7-0820-459A-9342-026EB62B7E2E}" destId="{5F109D07-F618-4C79-B6FA-C5DF86EEF493}" srcOrd="4" destOrd="0" parTransId="{7D737A50-06E4-4BA8-9017-C3B29C072256}" sibTransId="{94C48AE8-35BE-4919-AB66-2DB03C3819D3}"/>
    <dgm:cxn modelId="{38A07BB9-C05A-4BEC-B1F0-7F728CD4A539}" type="presOf" srcId="{6BEA1DED-2781-4991-9B61-E4F3E1FBB7DB}" destId="{66BF778C-A646-43C3-8B73-4F7591C0D926}" srcOrd="0" destOrd="0" presId="urn:microsoft.com/office/officeart/2018/2/layout/IconLabelList"/>
    <dgm:cxn modelId="{D79481FC-85DC-41FF-8FCD-422BA6B4F2AC}" type="presOf" srcId="{19EF023C-5F29-4F75-AC88-231842AE6603}" destId="{0A74756C-5019-451D-B1EC-0181459F16C8}" srcOrd="0" destOrd="0" presId="urn:microsoft.com/office/officeart/2018/2/layout/IconLabelList"/>
    <dgm:cxn modelId="{A24FC2FD-9C2A-47C0-9719-A9C471B136D1}" type="presOf" srcId="{4E007CC7-0820-459A-9342-026EB62B7E2E}" destId="{374C49D5-3A4D-4D8A-ABEE-1A016AC631D4}" srcOrd="0" destOrd="0" presId="urn:microsoft.com/office/officeart/2018/2/layout/IconLabelList"/>
    <dgm:cxn modelId="{65C58B46-DDF0-452C-87DE-2F69D182B076}" type="presParOf" srcId="{374C49D5-3A4D-4D8A-ABEE-1A016AC631D4}" destId="{48CD35E9-694F-43E8-94B6-E2BD7D09E596}" srcOrd="0" destOrd="0" presId="urn:microsoft.com/office/officeart/2018/2/layout/IconLabelList"/>
    <dgm:cxn modelId="{23CA09B2-00F9-4A55-88AE-8519DE45B276}" type="presParOf" srcId="{48CD35E9-694F-43E8-94B6-E2BD7D09E596}" destId="{3C7C000E-B1FA-40BF-90C7-71CCFCF070C3}" srcOrd="0" destOrd="0" presId="urn:microsoft.com/office/officeart/2018/2/layout/IconLabelList"/>
    <dgm:cxn modelId="{88304501-8116-42F8-873E-65E06C50B9E8}" type="presParOf" srcId="{48CD35E9-694F-43E8-94B6-E2BD7D09E596}" destId="{A48AD169-BC3B-4474-8271-8E231032181B}" srcOrd="1" destOrd="0" presId="urn:microsoft.com/office/officeart/2018/2/layout/IconLabelList"/>
    <dgm:cxn modelId="{94B88B24-F45C-43DE-AF6D-7001F88A43F8}" type="presParOf" srcId="{48CD35E9-694F-43E8-94B6-E2BD7D09E596}" destId="{66BF778C-A646-43C3-8B73-4F7591C0D926}" srcOrd="2" destOrd="0" presId="urn:microsoft.com/office/officeart/2018/2/layout/IconLabelList"/>
    <dgm:cxn modelId="{42C3FA8A-9B06-4167-9629-A7C75572412C}" type="presParOf" srcId="{374C49D5-3A4D-4D8A-ABEE-1A016AC631D4}" destId="{F5119A1C-2BC9-4319-8210-EDFB5B6C4A2A}" srcOrd="1" destOrd="0" presId="urn:microsoft.com/office/officeart/2018/2/layout/IconLabelList"/>
    <dgm:cxn modelId="{CF81F70B-E922-4359-BF62-3AAB63DD806C}" type="presParOf" srcId="{374C49D5-3A4D-4D8A-ABEE-1A016AC631D4}" destId="{A5E8F687-7C88-4A2E-BB6D-4DCB65E4427C}" srcOrd="2" destOrd="0" presId="urn:microsoft.com/office/officeart/2018/2/layout/IconLabelList"/>
    <dgm:cxn modelId="{1A3FDAEF-45A4-4E36-B97E-24C5A29E3E0A}" type="presParOf" srcId="{A5E8F687-7C88-4A2E-BB6D-4DCB65E4427C}" destId="{ADA7CA8A-79CB-42D1-92B6-AD69467E1CBB}" srcOrd="0" destOrd="0" presId="urn:microsoft.com/office/officeart/2018/2/layout/IconLabelList"/>
    <dgm:cxn modelId="{8855F9E8-9A6B-4377-AB41-8857194FD2D0}" type="presParOf" srcId="{A5E8F687-7C88-4A2E-BB6D-4DCB65E4427C}" destId="{85F970DE-948F-4FEB-9486-D02AFBC83AAB}" srcOrd="1" destOrd="0" presId="urn:microsoft.com/office/officeart/2018/2/layout/IconLabelList"/>
    <dgm:cxn modelId="{4A6F2CC8-E847-49E0-9AC2-ADDB9297FA3E}" type="presParOf" srcId="{A5E8F687-7C88-4A2E-BB6D-4DCB65E4427C}" destId="{E77775B1-CF6B-466C-A9AD-63E6D2E65FF8}" srcOrd="2" destOrd="0" presId="urn:microsoft.com/office/officeart/2018/2/layout/IconLabelList"/>
    <dgm:cxn modelId="{A5C6C3CA-C630-4D62-A29A-F770FCA52078}" type="presParOf" srcId="{374C49D5-3A4D-4D8A-ABEE-1A016AC631D4}" destId="{1DF4EDCF-0B9E-4A57-8CF2-AAA0D957E4CA}" srcOrd="3" destOrd="0" presId="urn:microsoft.com/office/officeart/2018/2/layout/IconLabelList"/>
    <dgm:cxn modelId="{56847479-C7A7-494F-840D-768A259F8328}" type="presParOf" srcId="{374C49D5-3A4D-4D8A-ABEE-1A016AC631D4}" destId="{97B5FDE1-327C-4E17-97BA-8143C4CBC517}" srcOrd="4" destOrd="0" presId="urn:microsoft.com/office/officeart/2018/2/layout/IconLabelList"/>
    <dgm:cxn modelId="{5FC5ED7A-4DAD-4429-ADAF-AF20C6E67DA7}" type="presParOf" srcId="{97B5FDE1-327C-4E17-97BA-8143C4CBC517}" destId="{9ACF1B54-A918-4628-BBA1-DEF28954099E}" srcOrd="0" destOrd="0" presId="urn:microsoft.com/office/officeart/2018/2/layout/IconLabelList"/>
    <dgm:cxn modelId="{15C243A7-A1E4-424A-AEFE-111083DF22B6}" type="presParOf" srcId="{97B5FDE1-327C-4E17-97BA-8143C4CBC517}" destId="{615EA770-478B-41A5-AFE5-11805CD6A5E9}" srcOrd="1" destOrd="0" presId="urn:microsoft.com/office/officeart/2018/2/layout/IconLabelList"/>
    <dgm:cxn modelId="{9E4703C3-9AC0-450B-A25B-566A05BBE1F7}" type="presParOf" srcId="{97B5FDE1-327C-4E17-97BA-8143C4CBC517}" destId="{0A74756C-5019-451D-B1EC-0181459F16C8}" srcOrd="2" destOrd="0" presId="urn:microsoft.com/office/officeart/2018/2/layout/IconLabelList"/>
    <dgm:cxn modelId="{C56A7EAA-27DE-460F-AF5A-41CD97285902}" type="presParOf" srcId="{374C49D5-3A4D-4D8A-ABEE-1A016AC631D4}" destId="{5140D01C-141D-490D-845F-9CEFAFC48342}" srcOrd="5" destOrd="0" presId="urn:microsoft.com/office/officeart/2018/2/layout/IconLabelList"/>
    <dgm:cxn modelId="{FDC321D7-3F91-4CAD-9A4C-6E9744E37AC9}" type="presParOf" srcId="{374C49D5-3A4D-4D8A-ABEE-1A016AC631D4}" destId="{DE75C60C-AAB7-47F5-A514-44D62E26584C}" srcOrd="6" destOrd="0" presId="urn:microsoft.com/office/officeart/2018/2/layout/IconLabelList"/>
    <dgm:cxn modelId="{057EBCC4-B828-4728-86F6-DCDF54585085}" type="presParOf" srcId="{DE75C60C-AAB7-47F5-A514-44D62E26584C}" destId="{7E6850A8-D0FD-4EFE-9E90-8C9E2E76CBFB}" srcOrd="0" destOrd="0" presId="urn:microsoft.com/office/officeart/2018/2/layout/IconLabelList"/>
    <dgm:cxn modelId="{717E90A2-E58C-4AC6-A324-D985CFB20EB3}" type="presParOf" srcId="{DE75C60C-AAB7-47F5-A514-44D62E26584C}" destId="{2739CCC6-287E-43B3-8FFE-7060559C8A08}" srcOrd="1" destOrd="0" presId="urn:microsoft.com/office/officeart/2018/2/layout/IconLabelList"/>
    <dgm:cxn modelId="{069DFDE2-92EE-45A2-B19A-D20F60C574E3}" type="presParOf" srcId="{DE75C60C-AAB7-47F5-A514-44D62E26584C}" destId="{69432CD1-6E19-498D-953E-CF33BF01B6C6}" srcOrd="2" destOrd="0" presId="urn:microsoft.com/office/officeart/2018/2/layout/IconLabelList"/>
    <dgm:cxn modelId="{5B97374C-1E03-4048-BB4D-CCC2E85A357C}" type="presParOf" srcId="{374C49D5-3A4D-4D8A-ABEE-1A016AC631D4}" destId="{29317051-F89F-4463-B31B-575BD6CDCD26}" srcOrd="7" destOrd="0" presId="urn:microsoft.com/office/officeart/2018/2/layout/IconLabelList"/>
    <dgm:cxn modelId="{0B84EE57-5555-4701-81C9-2D28E3595E2D}" type="presParOf" srcId="{374C49D5-3A4D-4D8A-ABEE-1A016AC631D4}" destId="{5ECE40BB-0F76-4B4A-8295-CDC13E89B93B}" srcOrd="8" destOrd="0" presId="urn:microsoft.com/office/officeart/2018/2/layout/IconLabelList"/>
    <dgm:cxn modelId="{A95D15D9-89CA-4B1C-9C4F-99074475DE5C}" type="presParOf" srcId="{5ECE40BB-0F76-4B4A-8295-CDC13E89B93B}" destId="{64644819-B2E6-4399-B093-5470371A3070}" srcOrd="0" destOrd="0" presId="urn:microsoft.com/office/officeart/2018/2/layout/IconLabelList"/>
    <dgm:cxn modelId="{C34CC4B0-193D-4C6F-9805-23E404D5E357}" type="presParOf" srcId="{5ECE40BB-0F76-4B4A-8295-CDC13E89B93B}" destId="{B96B4D76-6C1F-4006-856B-E191A8AC99DF}" srcOrd="1" destOrd="0" presId="urn:microsoft.com/office/officeart/2018/2/layout/IconLabelList"/>
    <dgm:cxn modelId="{EB7248C1-8132-4DDF-B2BF-6BC38D24BDC5}" type="presParOf" srcId="{5ECE40BB-0F76-4B4A-8295-CDC13E89B93B}" destId="{1357F452-BD29-4D05-AFD3-0601A03B94B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803F67-CAC0-42EB-BB8D-91203257DF8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6D7868-A6BE-4821-A134-04A6AF0CFB99}">
      <dgm:prSet/>
      <dgm:spPr/>
      <dgm:t>
        <a:bodyPr/>
        <a:lstStyle/>
        <a:p>
          <a:r>
            <a:rPr lang="en-US" b="1" i="0"/>
            <a:t>Long-term commitment</a:t>
          </a:r>
          <a:r>
            <a:rPr lang="en-US" b="0" i="0"/>
            <a:t>: Being locked into someone else’s loan as a guarantor could impact your own financial situation in the long-term</a:t>
          </a:r>
          <a:endParaRPr lang="en-US"/>
        </a:p>
      </dgm:t>
    </dgm:pt>
    <dgm:pt modelId="{6EBF2155-5A90-43B0-AE41-E77EA3CF0F77}" type="parTrans" cxnId="{A1252026-C567-4477-86B1-885FB9E9A7EC}">
      <dgm:prSet/>
      <dgm:spPr/>
      <dgm:t>
        <a:bodyPr/>
        <a:lstStyle/>
        <a:p>
          <a:endParaRPr lang="en-US"/>
        </a:p>
      </dgm:t>
    </dgm:pt>
    <dgm:pt modelId="{DD4D2857-B451-48C9-A267-1B08122BEF43}" type="sibTrans" cxnId="{A1252026-C567-4477-86B1-885FB9E9A7EC}">
      <dgm:prSet/>
      <dgm:spPr/>
      <dgm:t>
        <a:bodyPr/>
        <a:lstStyle/>
        <a:p>
          <a:endParaRPr lang="en-US"/>
        </a:p>
      </dgm:t>
    </dgm:pt>
    <dgm:pt modelId="{D3840DD5-818D-472E-8088-0C3A0345E0C4}">
      <dgm:prSet/>
      <dgm:spPr/>
      <dgm:t>
        <a:bodyPr/>
        <a:lstStyle/>
        <a:p>
          <a:r>
            <a:rPr lang="en-US" b="1" i="0"/>
            <a:t>Risk to credit score</a:t>
          </a:r>
          <a:r>
            <a:rPr lang="en-US" b="0" i="0"/>
            <a:t>: If the borrower defaults or misses repayments on their loan, being a guarantor could negatively impact your credit score resulting in your own future loan applications being turned down</a:t>
          </a:r>
          <a:endParaRPr lang="en-US"/>
        </a:p>
      </dgm:t>
    </dgm:pt>
    <dgm:pt modelId="{978ADF6D-2C3F-40FC-AA70-C5BB60108EB0}" type="parTrans" cxnId="{D5A1781A-9840-4A6C-A6E5-2B23512AE78E}">
      <dgm:prSet/>
      <dgm:spPr/>
      <dgm:t>
        <a:bodyPr/>
        <a:lstStyle/>
        <a:p>
          <a:endParaRPr lang="en-US"/>
        </a:p>
      </dgm:t>
    </dgm:pt>
    <dgm:pt modelId="{8C18DC14-ACF3-498C-9815-D60F6CF6D366}" type="sibTrans" cxnId="{D5A1781A-9840-4A6C-A6E5-2B23512AE78E}">
      <dgm:prSet/>
      <dgm:spPr/>
      <dgm:t>
        <a:bodyPr/>
        <a:lstStyle/>
        <a:p>
          <a:endParaRPr lang="en-US"/>
        </a:p>
      </dgm:t>
    </dgm:pt>
    <dgm:pt modelId="{E7747BE5-033C-41BD-A475-CB66310462AE}">
      <dgm:prSet/>
      <dgm:spPr/>
      <dgm:t>
        <a:bodyPr/>
        <a:lstStyle/>
        <a:p>
          <a:r>
            <a:rPr lang="en-US" b="1" i="0"/>
            <a:t>Legal obligation</a:t>
          </a:r>
          <a:r>
            <a:rPr lang="en-US" b="0" i="0"/>
            <a:t>: When you become a guarantor, you are entering into a contract with the lender that is legally binding. If the borrower fails to make the required payments, then the lender may recover the loan from the guarantor</a:t>
          </a:r>
          <a:endParaRPr lang="en-US"/>
        </a:p>
      </dgm:t>
    </dgm:pt>
    <dgm:pt modelId="{ED1A0831-C96A-49FE-860A-1E3DC109242C}" type="parTrans" cxnId="{9E398015-32E7-4C68-80BC-7DB9F379F54F}">
      <dgm:prSet/>
      <dgm:spPr/>
      <dgm:t>
        <a:bodyPr/>
        <a:lstStyle/>
        <a:p>
          <a:endParaRPr lang="en-US"/>
        </a:p>
      </dgm:t>
    </dgm:pt>
    <dgm:pt modelId="{280A61AF-5038-41F4-BD10-DD5C65349C33}" type="sibTrans" cxnId="{9E398015-32E7-4C68-80BC-7DB9F379F54F}">
      <dgm:prSet/>
      <dgm:spPr/>
      <dgm:t>
        <a:bodyPr/>
        <a:lstStyle/>
        <a:p>
          <a:endParaRPr lang="en-US"/>
        </a:p>
      </dgm:t>
    </dgm:pt>
    <dgm:pt modelId="{F4801508-1B95-4A2F-9E52-E69A51E9D71A}">
      <dgm:prSet/>
      <dgm:spPr/>
      <dgm:t>
        <a:bodyPr/>
        <a:lstStyle/>
        <a:p>
          <a:r>
            <a:rPr lang="en-US" b="1" i="0"/>
            <a:t>Impact on future loan prospects</a:t>
          </a:r>
          <a:r>
            <a:rPr lang="en-US" b="0" i="0"/>
            <a:t>: Being a guarantor for someone else’s loan could affect your own future loan prospects</a:t>
          </a:r>
          <a:endParaRPr lang="en-US"/>
        </a:p>
      </dgm:t>
    </dgm:pt>
    <dgm:pt modelId="{B2B9E659-FDA3-40B4-850E-31BA02D37498}" type="parTrans" cxnId="{CC027EA2-D527-49B9-94B3-9DB5EB84920A}">
      <dgm:prSet/>
      <dgm:spPr/>
      <dgm:t>
        <a:bodyPr/>
        <a:lstStyle/>
        <a:p>
          <a:endParaRPr lang="en-US"/>
        </a:p>
      </dgm:t>
    </dgm:pt>
    <dgm:pt modelId="{1BF873C5-73FD-410C-A1CF-548603E35B52}" type="sibTrans" cxnId="{CC027EA2-D527-49B9-94B3-9DB5EB84920A}">
      <dgm:prSet/>
      <dgm:spPr/>
      <dgm:t>
        <a:bodyPr/>
        <a:lstStyle/>
        <a:p>
          <a:endParaRPr lang="en-US"/>
        </a:p>
      </dgm:t>
    </dgm:pt>
    <dgm:pt modelId="{945AB8A3-40EB-41FA-AB72-EE043AEA3474}" type="pres">
      <dgm:prSet presAssocID="{63803F67-CAC0-42EB-BB8D-91203257DF87}" presName="linear" presStyleCnt="0">
        <dgm:presLayoutVars>
          <dgm:animLvl val="lvl"/>
          <dgm:resizeHandles val="exact"/>
        </dgm:presLayoutVars>
      </dgm:prSet>
      <dgm:spPr/>
    </dgm:pt>
    <dgm:pt modelId="{3CF97137-3F4F-439A-83AD-16C6B06075E0}" type="pres">
      <dgm:prSet presAssocID="{596D7868-A6BE-4821-A134-04A6AF0CFB9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A7E24E1-880E-467B-AAC3-1DE0D03B0AEE}" type="pres">
      <dgm:prSet presAssocID="{DD4D2857-B451-48C9-A267-1B08122BEF43}" presName="spacer" presStyleCnt="0"/>
      <dgm:spPr/>
    </dgm:pt>
    <dgm:pt modelId="{0293EE18-5458-4EE4-84DB-F81C88E47728}" type="pres">
      <dgm:prSet presAssocID="{D3840DD5-818D-472E-8088-0C3A0345E0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FA989F-3C6A-498A-9FA5-F229268ACC2B}" type="pres">
      <dgm:prSet presAssocID="{8C18DC14-ACF3-498C-9815-D60F6CF6D366}" presName="spacer" presStyleCnt="0"/>
      <dgm:spPr/>
    </dgm:pt>
    <dgm:pt modelId="{51AE1044-A8FE-48DB-8978-58E0449EC47A}" type="pres">
      <dgm:prSet presAssocID="{E7747BE5-033C-41BD-A475-CB66310462A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882B05-777C-4C05-9A09-D675A9414338}" type="pres">
      <dgm:prSet presAssocID="{280A61AF-5038-41F4-BD10-DD5C65349C33}" presName="spacer" presStyleCnt="0"/>
      <dgm:spPr/>
    </dgm:pt>
    <dgm:pt modelId="{13E5A1E6-277D-4205-AB4A-8043118284FB}" type="pres">
      <dgm:prSet presAssocID="{F4801508-1B95-4A2F-9E52-E69A51E9D71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398015-32E7-4C68-80BC-7DB9F379F54F}" srcId="{63803F67-CAC0-42EB-BB8D-91203257DF87}" destId="{E7747BE5-033C-41BD-A475-CB66310462AE}" srcOrd="2" destOrd="0" parTransId="{ED1A0831-C96A-49FE-860A-1E3DC109242C}" sibTransId="{280A61AF-5038-41F4-BD10-DD5C65349C33}"/>
    <dgm:cxn modelId="{D5A1781A-9840-4A6C-A6E5-2B23512AE78E}" srcId="{63803F67-CAC0-42EB-BB8D-91203257DF87}" destId="{D3840DD5-818D-472E-8088-0C3A0345E0C4}" srcOrd="1" destOrd="0" parTransId="{978ADF6D-2C3F-40FC-AA70-C5BB60108EB0}" sibTransId="{8C18DC14-ACF3-498C-9815-D60F6CF6D366}"/>
    <dgm:cxn modelId="{A1252026-C567-4477-86B1-885FB9E9A7EC}" srcId="{63803F67-CAC0-42EB-BB8D-91203257DF87}" destId="{596D7868-A6BE-4821-A134-04A6AF0CFB99}" srcOrd="0" destOrd="0" parTransId="{6EBF2155-5A90-43B0-AE41-E77EA3CF0F77}" sibTransId="{DD4D2857-B451-48C9-A267-1B08122BEF43}"/>
    <dgm:cxn modelId="{DF36314A-36D1-46F9-AC89-FB50EF8F2F4E}" type="presOf" srcId="{63803F67-CAC0-42EB-BB8D-91203257DF87}" destId="{945AB8A3-40EB-41FA-AB72-EE043AEA3474}" srcOrd="0" destOrd="0" presId="urn:microsoft.com/office/officeart/2005/8/layout/vList2"/>
    <dgm:cxn modelId="{A90FA752-3E56-4F3D-B4C4-39BF9B3A8095}" type="presOf" srcId="{F4801508-1B95-4A2F-9E52-E69A51E9D71A}" destId="{13E5A1E6-277D-4205-AB4A-8043118284FB}" srcOrd="0" destOrd="0" presId="urn:microsoft.com/office/officeart/2005/8/layout/vList2"/>
    <dgm:cxn modelId="{BABD407B-4AF2-4A7E-A3D1-540A02133616}" type="presOf" srcId="{E7747BE5-033C-41BD-A475-CB66310462AE}" destId="{51AE1044-A8FE-48DB-8978-58E0449EC47A}" srcOrd="0" destOrd="0" presId="urn:microsoft.com/office/officeart/2005/8/layout/vList2"/>
    <dgm:cxn modelId="{CC027EA2-D527-49B9-94B3-9DB5EB84920A}" srcId="{63803F67-CAC0-42EB-BB8D-91203257DF87}" destId="{F4801508-1B95-4A2F-9E52-E69A51E9D71A}" srcOrd="3" destOrd="0" parTransId="{B2B9E659-FDA3-40B4-850E-31BA02D37498}" sibTransId="{1BF873C5-73FD-410C-A1CF-548603E35B52}"/>
    <dgm:cxn modelId="{662C79B9-E09A-4638-9D97-D3B7ADA62C97}" type="presOf" srcId="{596D7868-A6BE-4821-A134-04A6AF0CFB99}" destId="{3CF97137-3F4F-439A-83AD-16C6B06075E0}" srcOrd="0" destOrd="0" presId="urn:microsoft.com/office/officeart/2005/8/layout/vList2"/>
    <dgm:cxn modelId="{0CAD76C4-C28D-4B0E-9DC5-35E4BE5BB0EA}" type="presOf" srcId="{D3840DD5-818D-472E-8088-0C3A0345E0C4}" destId="{0293EE18-5458-4EE4-84DB-F81C88E47728}" srcOrd="0" destOrd="0" presId="urn:microsoft.com/office/officeart/2005/8/layout/vList2"/>
    <dgm:cxn modelId="{3B833688-C95D-4ACB-B7FA-37CC2CABE78A}" type="presParOf" srcId="{945AB8A3-40EB-41FA-AB72-EE043AEA3474}" destId="{3CF97137-3F4F-439A-83AD-16C6B06075E0}" srcOrd="0" destOrd="0" presId="urn:microsoft.com/office/officeart/2005/8/layout/vList2"/>
    <dgm:cxn modelId="{5A292AD7-2DD7-4E7B-8420-035D8B23D985}" type="presParOf" srcId="{945AB8A3-40EB-41FA-AB72-EE043AEA3474}" destId="{8A7E24E1-880E-467B-AAC3-1DE0D03B0AEE}" srcOrd="1" destOrd="0" presId="urn:microsoft.com/office/officeart/2005/8/layout/vList2"/>
    <dgm:cxn modelId="{AA8DF6C8-D410-4688-BFFB-93DEC96C1D87}" type="presParOf" srcId="{945AB8A3-40EB-41FA-AB72-EE043AEA3474}" destId="{0293EE18-5458-4EE4-84DB-F81C88E47728}" srcOrd="2" destOrd="0" presId="urn:microsoft.com/office/officeart/2005/8/layout/vList2"/>
    <dgm:cxn modelId="{EFFDA028-0E88-4350-BC5C-99C525AC60E2}" type="presParOf" srcId="{945AB8A3-40EB-41FA-AB72-EE043AEA3474}" destId="{A7FA989F-3C6A-498A-9FA5-F229268ACC2B}" srcOrd="3" destOrd="0" presId="urn:microsoft.com/office/officeart/2005/8/layout/vList2"/>
    <dgm:cxn modelId="{822601C7-A8E4-4046-809E-E57B5B9C2749}" type="presParOf" srcId="{945AB8A3-40EB-41FA-AB72-EE043AEA3474}" destId="{51AE1044-A8FE-48DB-8978-58E0449EC47A}" srcOrd="4" destOrd="0" presId="urn:microsoft.com/office/officeart/2005/8/layout/vList2"/>
    <dgm:cxn modelId="{6BEDA6B3-0628-410A-9CF0-4E19F3EBC2E0}" type="presParOf" srcId="{945AB8A3-40EB-41FA-AB72-EE043AEA3474}" destId="{11882B05-777C-4C05-9A09-D675A9414338}" srcOrd="5" destOrd="0" presId="urn:microsoft.com/office/officeart/2005/8/layout/vList2"/>
    <dgm:cxn modelId="{572A3388-0CF2-4568-A1DC-248DD5B5C375}" type="presParOf" srcId="{945AB8A3-40EB-41FA-AB72-EE043AEA3474}" destId="{13E5A1E6-277D-4205-AB4A-8043118284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017B80-67FA-4548-BFC2-82347B8D05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42B2EC5-824C-441B-B7CE-360F6D855A53}">
      <dgm:prSet/>
      <dgm:spPr/>
      <dgm:t>
        <a:bodyPr/>
        <a:lstStyle/>
        <a:p>
          <a:endParaRPr lang="en-US" dirty="0"/>
        </a:p>
      </dgm:t>
    </dgm:pt>
    <dgm:pt modelId="{725CC4C8-C306-4C0F-B297-EF946F27FD96}" type="parTrans" cxnId="{1874F643-2D0C-484A-8C30-1E9B37A591C4}">
      <dgm:prSet/>
      <dgm:spPr/>
      <dgm:t>
        <a:bodyPr/>
        <a:lstStyle/>
        <a:p>
          <a:endParaRPr lang="en-US"/>
        </a:p>
      </dgm:t>
    </dgm:pt>
    <dgm:pt modelId="{7ACE7BE7-B290-45FB-8444-A668B7F29675}" type="sibTrans" cxnId="{1874F643-2D0C-484A-8C30-1E9B37A591C4}">
      <dgm:prSet/>
      <dgm:spPr/>
      <dgm:t>
        <a:bodyPr/>
        <a:lstStyle/>
        <a:p>
          <a:endParaRPr lang="en-US"/>
        </a:p>
      </dgm:t>
    </dgm:pt>
    <dgm:pt modelId="{4D257378-97F2-41AA-B772-339E35B7C4B9}">
      <dgm:prSet/>
      <dgm:spPr/>
      <dgm:t>
        <a:bodyPr/>
        <a:lstStyle/>
        <a:p>
          <a:r>
            <a:rPr lang="en-AU" dirty="0"/>
            <a:t>Western Australia</a:t>
          </a:r>
          <a:endParaRPr lang="en-US" dirty="0"/>
        </a:p>
      </dgm:t>
    </dgm:pt>
    <dgm:pt modelId="{BDDDA409-910F-4827-A17E-A6588F8F1A64}" type="parTrans" cxnId="{829C0EEA-2359-4101-8363-2E08FDBF217F}">
      <dgm:prSet/>
      <dgm:spPr/>
      <dgm:t>
        <a:bodyPr/>
        <a:lstStyle/>
        <a:p>
          <a:endParaRPr lang="en-US"/>
        </a:p>
      </dgm:t>
    </dgm:pt>
    <dgm:pt modelId="{BEF6E450-D995-4A70-9A7F-AE5BD5951949}" type="sibTrans" cxnId="{829C0EEA-2359-4101-8363-2E08FDBF217F}">
      <dgm:prSet/>
      <dgm:spPr/>
      <dgm:t>
        <a:bodyPr/>
        <a:lstStyle/>
        <a:p>
          <a:endParaRPr lang="en-US"/>
        </a:p>
      </dgm:t>
    </dgm:pt>
    <dgm:pt modelId="{47140260-D18C-458C-8D01-16A5BCEEFE09}">
      <dgm:prSet/>
      <dgm:spPr/>
      <dgm:t>
        <a:bodyPr/>
        <a:lstStyle/>
        <a:p>
          <a:r>
            <a:rPr lang="en-AU"/>
            <a:t>Queensland</a:t>
          </a:r>
          <a:endParaRPr lang="en-US"/>
        </a:p>
      </dgm:t>
    </dgm:pt>
    <dgm:pt modelId="{D103E901-1F14-4A79-BEE1-D2B38DCAFBCE}" type="parTrans" cxnId="{BFE96462-0121-42F7-A610-86D1F9E1CFE6}">
      <dgm:prSet/>
      <dgm:spPr/>
      <dgm:t>
        <a:bodyPr/>
        <a:lstStyle/>
        <a:p>
          <a:endParaRPr lang="en-US"/>
        </a:p>
      </dgm:t>
    </dgm:pt>
    <dgm:pt modelId="{8ED4C5A3-8C43-4627-BF6E-D87F2C6DB84B}" type="sibTrans" cxnId="{BFE96462-0121-42F7-A610-86D1F9E1CFE6}">
      <dgm:prSet/>
      <dgm:spPr/>
      <dgm:t>
        <a:bodyPr/>
        <a:lstStyle/>
        <a:p>
          <a:endParaRPr lang="en-US"/>
        </a:p>
      </dgm:t>
    </dgm:pt>
    <dgm:pt modelId="{09FCF972-DD31-4F2B-BCC5-1D1EA85BDA01}">
      <dgm:prSet/>
      <dgm:spPr/>
      <dgm:t>
        <a:bodyPr/>
        <a:lstStyle/>
        <a:p>
          <a:r>
            <a:rPr lang="en-AU"/>
            <a:t>South Australia</a:t>
          </a:r>
          <a:endParaRPr lang="en-US"/>
        </a:p>
      </dgm:t>
    </dgm:pt>
    <dgm:pt modelId="{40639367-AA00-41EB-ACA4-2F03ACFB6829}" type="parTrans" cxnId="{F9334E3A-D87F-48BE-A692-50225807ADD3}">
      <dgm:prSet/>
      <dgm:spPr/>
      <dgm:t>
        <a:bodyPr/>
        <a:lstStyle/>
        <a:p>
          <a:endParaRPr lang="en-US"/>
        </a:p>
      </dgm:t>
    </dgm:pt>
    <dgm:pt modelId="{F2E73757-349E-48B2-A7E1-6EF2E6A2B341}" type="sibTrans" cxnId="{F9334E3A-D87F-48BE-A692-50225807ADD3}">
      <dgm:prSet/>
      <dgm:spPr/>
      <dgm:t>
        <a:bodyPr/>
        <a:lstStyle/>
        <a:p>
          <a:endParaRPr lang="en-US"/>
        </a:p>
      </dgm:t>
    </dgm:pt>
    <dgm:pt modelId="{3A0053D8-BE9F-40A5-A4AD-FFFD8D9F69B5}" type="pres">
      <dgm:prSet presAssocID="{16017B80-67FA-4548-BFC2-82347B8D0525}" presName="root" presStyleCnt="0">
        <dgm:presLayoutVars>
          <dgm:dir/>
          <dgm:resizeHandles val="exact"/>
        </dgm:presLayoutVars>
      </dgm:prSet>
      <dgm:spPr/>
    </dgm:pt>
    <dgm:pt modelId="{431A70B5-F055-4B55-A5EE-D7D4DCE4E335}" type="pres">
      <dgm:prSet presAssocID="{A42B2EC5-824C-441B-B7CE-360F6D855A53}" presName="compNode" presStyleCnt="0"/>
      <dgm:spPr/>
    </dgm:pt>
    <dgm:pt modelId="{727C9597-AF1A-478A-81B3-7241672AF0D8}" type="pres">
      <dgm:prSet presAssocID="{A42B2EC5-824C-441B-B7CE-360F6D855A53}" presName="bgRect" presStyleLbl="bgShp" presStyleIdx="0" presStyleCnt="4" custLinFactNeighborX="90" custLinFactNeighborY="-46993"/>
      <dgm:spPr/>
    </dgm:pt>
    <dgm:pt modelId="{E73D50B6-B787-4E7D-B626-3C3D151BF71D}" type="pres">
      <dgm:prSet presAssocID="{A42B2EC5-824C-441B-B7CE-360F6D855A53}" presName="iconRect" presStyleLbl="node1" presStyleIdx="0" presStyleCnt="4"/>
      <dgm:spPr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>
          <a:noFill/>
        </a:ln>
      </dgm:spPr>
    </dgm:pt>
    <dgm:pt modelId="{67AC2E11-7B16-4D36-B94B-E3BB97E6F386}" type="pres">
      <dgm:prSet presAssocID="{A42B2EC5-824C-441B-B7CE-360F6D855A53}" presName="spaceRect" presStyleCnt="0"/>
      <dgm:spPr/>
    </dgm:pt>
    <dgm:pt modelId="{C2B24CD1-B8EE-4BE4-A3D1-0D9039C2F5E2}" type="pres">
      <dgm:prSet presAssocID="{A42B2EC5-824C-441B-B7CE-360F6D855A53}" presName="parTx" presStyleLbl="revTx" presStyleIdx="0" presStyleCnt="4">
        <dgm:presLayoutVars>
          <dgm:chMax val="0"/>
          <dgm:chPref val="0"/>
        </dgm:presLayoutVars>
      </dgm:prSet>
      <dgm:spPr/>
    </dgm:pt>
    <dgm:pt modelId="{0ED1CFE9-9419-442E-835C-EBB5164A8D2F}" type="pres">
      <dgm:prSet presAssocID="{7ACE7BE7-B290-45FB-8444-A668B7F29675}" presName="sibTrans" presStyleCnt="0"/>
      <dgm:spPr/>
    </dgm:pt>
    <dgm:pt modelId="{63FBAE5B-FA60-4286-A1F7-0C4E7798F422}" type="pres">
      <dgm:prSet presAssocID="{4D257378-97F2-41AA-B772-339E35B7C4B9}" presName="compNode" presStyleCnt="0"/>
      <dgm:spPr/>
    </dgm:pt>
    <dgm:pt modelId="{CF322A44-72DF-4194-A053-2F91838B307E}" type="pres">
      <dgm:prSet presAssocID="{4D257378-97F2-41AA-B772-339E35B7C4B9}" presName="bgRect" presStyleLbl="bgShp" presStyleIdx="1" presStyleCnt="4"/>
      <dgm:spPr/>
    </dgm:pt>
    <dgm:pt modelId="{60762D5C-AB21-4A52-86DD-8551AEB5930F}" type="pres">
      <dgm:prSet presAssocID="{4D257378-97F2-41AA-B772-339E35B7C4B9}" presName="iconRect" presStyleLbl="node1" presStyleIdx="1" presStyleCnt="4"/>
      <dgm:spPr>
        <a:blipFill>
          <a:blip xmlns:r="http://schemas.openxmlformats.org/officeDocument/2006/relationships" r:embed="rId2"/>
          <a:srcRect/>
          <a:stretch>
            <a:fillRect t="-12000" b="-12000"/>
          </a:stretch>
        </a:blipFill>
        <a:ln>
          <a:noFill/>
        </a:ln>
      </dgm:spPr>
    </dgm:pt>
    <dgm:pt modelId="{1BBB6759-F1F7-4831-92D3-A2A7F3234638}" type="pres">
      <dgm:prSet presAssocID="{4D257378-97F2-41AA-B772-339E35B7C4B9}" presName="spaceRect" presStyleCnt="0"/>
      <dgm:spPr/>
    </dgm:pt>
    <dgm:pt modelId="{C0EDD6A8-D676-498D-A55A-7312540C0F8C}" type="pres">
      <dgm:prSet presAssocID="{4D257378-97F2-41AA-B772-339E35B7C4B9}" presName="parTx" presStyleLbl="revTx" presStyleIdx="1" presStyleCnt="4">
        <dgm:presLayoutVars>
          <dgm:chMax val="0"/>
          <dgm:chPref val="0"/>
        </dgm:presLayoutVars>
      </dgm:prSet>
      <dgm:spPr/>
    </dgm:pt>
    <dgm:pt modelId="{EB3942A7-070E-4857-A16E-D1A3A703A08C}" type="pres">
      <dgm:prSet presAssocID="{BEF6E450-D995-4A70-9A7F-AE5BD5951949}" presName="sibTrans" presStyleCnt="0"/>
      <dgm:spPr/>
    </dgm:pt>
    <dgm:pt modelId="{1F14A1C8-33E4-4414-8B53-87E338A9A474}" type="pres">
      <dgm:prSet presAssocID="{47140260-D18C-458C-8D01-16A5BCEEFE09}" presName="compNode" presStyleCnt="0"/>
      <dgm:spPr/>
    </dgm:pt>
    <dgm:pt modelId="{B076E19C-0215-4AB7-B7CF-3FB13C55736D}" type="pres">
      <dgm:prSet presAssocID="{47140260-D18C-458C-8D01-16A5BCEEFE09}" presName="bgRect" presStyleLbl="bgShp" presStyleIdx="2" presStyleCnt="4"/>
      <dgm:spPr/>
    </dgm:pt>
    <dgm:pt modelId="{1B1C9AA0-687F-4EC3-ADB2-B2B0A861616D}" type="pres">
      <dgm:prSet presAssocID="{47140260-D18C-458C-8D01-16A5BCEEFE09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</dgm:pt>
    <dgm:pt modelId="{7A6B1891-2768-440D-BDFC-19EFBE01D2EF}" type="pres">
      <dgm:prSet presAssocID="{47140260-D18C-458C-8D01-16A5BCEEFE09}" presName="spaceRect" presStyleCnt="0"/>
      <dgm:spPr/>
    </dgm:pt>
    <dgm:pt modelId="{C3D122EE-711B-430A-ACA0-2731818F4F16}" type="pres">
      <dgm:prSet presAssocID="{47140260-D18C-458C-8D01-16A5BCEEFE09}" presName="parTx" presStyleLbl="revTx" presStyleIdx="2" presStyleCnt="4">
        <dgm:presLayoutVars>
          <dgm:chMax val="0"/>
          <dgm:chPref val="0"/>
        </dgm:presLayoutVars>
      </dgm:prSet>
      <dgm:spPr/>
    </dgm:pt>
    <dgm:pt modelId="{DC52EF77-F3E0-48D4-A743-3F8472B67D7C}" type="pres">
      <dgm:prSet presAssocID="{8ED4C5A3-8C43-4627-BF6E-D87F2C6DB84B}" presName="sibTrans" presStyleCnt="0"/>
      <dgm:spPr/>
    </dgm:pt>
    <dgm:pt modelId="{62D6E17F-05F8-462E-8FE6-F377E58CD2CC}" type="pres">
      <dgm:prSet presAssocID="{09FCF972-DD31-4F2B-BCC5-1D1EA85BDA01}" presName="compNode" presStyleCnt="0"/>
      <dgm:spPr/>
    </dgm:pt>
    <dgm:pt modelId="{C8E61400-2076-4E2A-A987-B4EC30A6EE39}" type="pres">
      <dgm:prSet presAssocID="{09FCF972-DD31-4F2B-BCC5-1D1EA85BDA01}" presName="bgRect" presStyleLbl="bgShp" presStyleIdx="3" presStyleCnt="4"/>
      <dgm:spPr/>
    </dgm:pt>
    <dgm:pt modelId="{D1A3D43D-B070-4639-84CA-27341E176956}" type="pres">
      <dgm:prSet presAssocID="{09FCF972-DD31-4F2B-BCC5-1D1EA85BDA01}" presName="iconRect" presStyleLbl="node1" presStyleIdx="3" presStyleCnt="4"/>
      <dgm:spPr>
        <a:blipFill>
          <a:blip xmlns:r="http://schemas.openxmlformats.org/officeDocument/2006/relationships" r:embed="rId4"/>
          <a:srcRect/>
          <a:stretch>
            <a:fillRect t="-4000" b="-4000"/>
          </a:stretch>
        </a:blipFill>
        <a:ln>
          <a:noFill/>
        </a:ln>
      </dgm:spPr>
    </dgm:pt>
    <dgm:pt modelId="{28425F52-C6C7-402F-AD37-E554589C4C75}" type="pres">
      <dgm:prSet presAssocID="{09FCF972-DD31-4F2B-BCC5-1D1EA85BDA01}" presName="spaceRect" presStyleCnt="0"/>
      <dgm:spPr/>
    </dgm:pt>
    <dgm:pt modelId="{DB6DA247-32D5-4DC1-8B22-163F6E484D8C}" type="pres">
      <dgm:prSet presAssocID="{09FCF972-DD31-4F2B-BCC5-1D1EA85BDA0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8670425-B7BE-47B3-83DA-7E930D7DD808}" type="presOf" srcId="{09FCF972-DD31-4F2B-BCC5-1D1EA85BDA01}" destId="{DB6DA247-32D5-4DC1-8B22-163F6E484D8C}" srcOrd="0" destOrd="0" presId="urn:microsoft.com/office/officeart/2018/2/layout/IconVerticalSolidList"/>
    <dgm:cxn modelId="{F9334E3A-D87F-48BE-A692-50225807ADD3}" srcId="{16017B80-67FA-4548-BFC2-82347B8D0525}" destId="{09FCF972-DD31-4F2B-BCC5-1D1EA85BDA01}" srcOrd="3" destOrd="0" parTransId="{40639367-AA00-41EB-ACA4-2F03ACFB6829}" sibTransId="{F2E73757-349E-48B2-A7E1-6EF2E6A2B341}"/>
    <dgm:cxn modelId="{BFE96462-0121-42F7-A610-86D1F9E1CFE6}" srcId="{16017B80-67FA-4548-BFC2-82347B8D0525}" destId="{47140260-D18C-458C-8D01-16A5BCEEFE09}" srcOrd="2" destOrd="0" parTransId="{D103E901-1F14-4A79-BEE1-D2B38DCAFBCE}" sibTransId="{8ED4C5A3-8C43-4627-BF6E-D87F2C6DB84B}"/>
    <dgm:cxn modelId="{1874F643-2D0C-484A-8C30-1E9B37A591C4}" srcId="{16017B80-67FA-4548-BFC2-82347B8D0525}" destId="{A42B2EC5-824C-441B-B7CE-360F6D855A53}" srcOrd="0" destOrd="0" parTransId="{725CC4C8-C306-4C0F-B297-EF946F27FD96}" sibTransId="{7ACE7BE7-B290-45FB-8444-A668B7F29675}"/>
    <dgm:cxn modelId="{6B87D881-AABD-4FC8-AF95-641B27C42609}" type="presOf" srcId="{4D257378-97F2-41AA-B772-339E35B7C4B9}" destId="{C0EDD6A8-D676-498D-A55A-7312540C0F8C}" srcOrd="0" destOrd="0" presId="urn:microsoft.com/office/officeart/2018/2/layout/IconVerticalSolidList"/>
    <dgm:cxn modelId="{22354DB0-D158-445A-974E-FB51BD5F13BC}" type="presOf" srcId="{16017B80-67FA-4548-BFC2-82347B8D0525}" destId="{3A0053D8-BE9F-40A5-A4AD-FFFD8D9F69B5}" srcOrd="0" destOrd="0" presId="urn:microsoft.com/office/officeart/2018/2/layout/IconVerticalSolidList"/>
    <dgm:cxn modelId="{DA9AE4CA-53E6-4052-AD86-1A4CB23970C4}" type="presOf" srcId="{A42B2EC5-824C-441B-B7CE-360F6D855A53}" destId="{C2B24CD1-B8EE-4BE4-A3D1-0D9039C2F5E2}" srcOrd="0" destOrd="0" presId="urn:microsoft.com/office/officeart/2018/2/layout/IconVerticalSolidList"/>
    <dgm:cxn modelId="{F46E50E7-40CA-4072-B038-FF589430FBD7}" type="presOf" srcId="{47140260-D18C-458C-8D01-16A5BCEEFE09}" destId="{C3D122EE-711B-430A-ACA0-2731818F4F16}" srcOrd="0" destOrd="0" presId="urn:microsoft.com/office/officeart/2018/2/layout/IconVerticalSolidList"/>
    <dgm:cxn modelId="{829C0EEA-2359-4101-8363-2E08FDBF217F}" srcId="{16017B80-67FA-4548-BFC2-82347B8D0525}" destId="{4D257378-97F2-41AA-B772-339E35B7C4B9}" srcOrd="1" destOrd="0" parTransId="{BDDDA409-910F-4827-A17E-A6588F8F1A64}" sibTransId="{BEF6E450-D995-4A70-9A7F-AE5BD5951949}"/>
    <dgm:cxn modelId="{A3CA16D5-960A-4ED3-BBE2-19CB22A58F96}" type="presParOf" srcId="{3A0053D8-BE9F-40A5-A4AD-FFFD8D9F69B5}" destId="{431A70B5-F055-4B55-A5EE-D7D4DCE4E335}" srcOrd="0" destOrd="0" presId="urn:microsoft.com/office/officeart/2018/2/layout/IconVerticalSolidList"/>
    <dgm:cxn modelId="{67FF4BE9-F396-40CD-BCB3-D5C5AA59FFD9}" type="presParOf" srcId="{431A70B5-F055-4B55-A5EE-D7D4DCE4E335}" destId="{727C9597-AF1A-478A-81B3-7241672AF0D8}" srcOrd="0" destOrd="0" presId="urn:microsoft.com/office/officeart/2018/2/layout/IconVerticalSolidList"/>
    <dgm:cxn modelId="{E73AD2EC-034D-49C6-809D-4838EF71AC71}" type="presParOf" srcId="{431A70B5-F055-4B55-A5EE-D7D4DCE4E335}" destId="{E73D50B6-B787-4E7D-B626-3C3D151BF71D}" srcOrd="1" destOrd="0" presId="urn:microsoft.com/office/officeart/2018/2/layout/IconVerticalSolidList"/>
    <dgm:cxn modelId="{6017C509-3600-45A0-88FA-EC4B0C81E493}" type="presParOf" srcId="{431A70B5-F055-4B55-A5EE-D7D4DCE4E335}" destId="{67AC2E11-7B16-4D36-B94B-E3BB97E6F386}" srcOrd="2" destOrd="0" presId="urn:microsoft.com/office/officeart/2018/2/layout/IconVerticalSolidList"/>
    <dgm:cxn modelId="{CC541DC9-2292-4A6D-8A47-9D04C4F73163}" type="presParOf" srcId="{431A70B5-F055-4B55-A5EE-D7D4DCE4E335}" destId="{C2B24CD1-B8EE-4BE4-A3D1-0D9039C2F5E2}" srcOrd="3" destOrd="0" presId="urn:microsoft.com/office/officeart/2018/2/layout/IconVerticalSolidList"/>
    <dgm:cxn modelId="{C4013BE0-0726-46A1-B583-CBEE0FBFBE6A}" type="presParOf" srcId="{3A0053D8-BE9F-40A5-A4AD-FFFD8D9F69B5}" destId="{0ED1CFE9-9419-442E-835C-EBB5164A8D2F}" srcOrd="1" destOrd="0" presId="urn:microsoft.com/office/officeart/2018/2/layout/IconVerticalSolidList"/>
    <dgm:cxn modelId="{7CD94525-75D2-4ED6-9B8B-619052C8A73B}" type="presParOf" srcId="{3A0053D8-BE9F-40A5-A4AD-FFFD8D9F69B5}" destId="{63FBAE5B-FA60-4286-A1F7-0C4E7798F422}" srcOrd="2" destOrd="0" presId="urn:microsoft.com/office/officeart/2018/2/layout/IconVerticalSolidList"/>
    <dgm:cxn modelId="{BFD04C3B-07D0-4461-BB9F-4F4DE85597C7}" type="presParOf" srcId="{63FBAE5B-FA60-4286-A1F7-0C4E7798F422}" destId="{CF322A44-72DF-4194-A053-2F91838B307E}" srcOrd="0" destOrd="0" presId="urn:microsoft.com/office/officeart/2018/2/layout/IconVerticalSolidList"/>
    <dgm:cxn modelId="{1DA29A84-8B2A-4E5F-B307-74053410B6E3}" type="presParOf" srcId="{63FBAE5B-FA60-4286-A1F7-0C4E7798F422}" destId="{60762D5C-AB21-4A52-86DD-8551AEB5930F}" srcOrd="1" destOrd="0" presId="urn:microsoft.com/office/officeart/2018/2/layout/IconVerticalSolidList"/>
    <dgm:cxn modelId="{1D146585-6D3A-4583-B9F0-3598CCE0756F}" type="presParOf" srcId="{63FBAE5B-FA60-4286-A1F7-0C4E7798F422}" destId="{1BBB6759-F1F7-4831-92D3-A2A7F3234638}" srcOrd="2" destOrd="0" presId="urn:microsoft.com/office/officeart/2018/2/layout/IconVerticalSolidList"/>
    <dgm:cxn modelId="{299AC84D-DFC0-42EF-A989-BC88921B8DA0}" type="presParOf" srcId="{63FBAE5B-FA60-4286-A1F7-0C4E7798F422}" destId="{C0EDD6A8-D676-498D-A55A-7312540C0F8C}" srcOrd="3" destOrd="0" presId="urn:microsoft.com/office/officeart/2018/2/layout/IconVerticalSolidList"/>
    <dgm:cxn modelId="{1D95153A-7900-4DC9-AA76-6FD223B4F937}" type="presParOf" srcId="{3A0053D8-BE9F-40A5-A4AD-FFFD8D9F69B5}" destId="{EB3942A7-070E-4857-A16E-D1A3A703A08C}" srcOrd="3" destOrd="0" presId="urn:microsoft.com/office/officeart/2018/2/layout/IconVerticalSolidList"/>
    <dgm:cxn modelId="{3E73CA30-147B-473B-848E-1B3088E7C8C6}" type="presParOf" srcId="{3A0053D8-BE9F-40A5-A4AD-FFFD8D9F69B5}" destId="{1F14A1C8-33E4-4414-8B53-87E338A9A474}" srcOrd="4" destOrd="0" presId="urn:microsoft.com/office/officeart/2018/2/layout/IconVerticalSolidList"/>
    <dgm:cxn modelId="{718F6495-5B79-4863-86DE-5F822A44BA21}" type="presParOf" srcId="{1F14A1C8-33E4-4414-8B53-87E338A9A474}" destId="{B076E19C-0215-4AB7-B7CF-3FB13C55736D}" srcOrd="0" destOrd="0" presId="urn:microsoft.com/office/officeart/2018/2/layout/IconVerticalSolidList"/>
    <dgm:cxn modelId="{B4A5D772-C82B-4485-83F8-35F51327D432}" type="presParOf" srcId="{1F14A1C8-33E4-4414-8B53-87E338A9A474}" destId="{1B1C9AA0-687F-4EC3-ADB2-B2B0A861616D}" srcOrd="1" destOrd="0" presId="urn:microsoft.com/office/officeart/2018/2/layout/IconVerticalSolidList"/>
    <dgm:cxn modelId="{DA824F83-4709-4BC4-9F06-FED5AB342B63}" type="presParOf" srcId="{1F14A1C8-33E4-4414-8B53-87E338A9A474}" destId="{7A6B1891-2768-440D-BDFC-19EFBE01D2EF}" srcOrd="2" destOrd="0" presId="urn:microsoft.com/office/officeart/2018/2/layout/IconVerticalSolidList"/>
    <dgm:cxn modelId="{5EFB9E63-124D-433A-AE07-20361F1946A1}" type="presParOf" srcId="{1F14A1C8-33E4-4414-8B53-87E338A9A474}" destId="{C3D122EE-711B-430A-ACA0-2731818F4F16}" srcOrd="3" destOrd="0" presId="urn:microsoft.com/office/officeart/2018/2/layout/IconVerticalSolidList"/>
    <dgm:cxn modelId="{F2DB262B-2361-4286-82D7-2CCA47E046B8}" type="presParOf" srcId="{3A0053D8-BE9F-40A5-A4AD-FFFD8D9F69B5}" destId="{DC52EF77-F3E0-48D4-A743-3F8472B67D7C}" srcOrd="5" destOrd="0" presId="urn:microsoft.com/office/officeart/2018/2/layout/IconVerticalSolidList"/>
    <dgm:cxn modelId="{7D38D133-8668-4F1B-8D76-2E24AE630B26}" type="presParOf" srcId="{3A0053D8-BE9F-40A5-A4AD-FFFD8D9F69B5}" destId="{62D6E17F-05F8-462E-8FE6-F377E58CD2CC}" srcOrd="6" destOrd="0" presId="urn:microsoft.com/office/officeart/2018/2/layout/IconVerticalSolidList"/>
    <dgm:cxn modelId="{A6F5D72A-C11A-48B8-A9C4-61622BFE94A5}" type="presParOf" srcId="{62D6E17F-05F8-462E-8FE6-F377E58CD2CC}" destId="{C8E61400-2076-4E2A-A987-B4EC30A6EE39}" srcOrd="0" destOrd="0" presId="urn:microsoft.com/office/officeart/2018/2/layout/IconVerticalSolidList"/>
    <dgm:cxn modelId="{8E3AC14C-323C-43CB-AE42-7072D14EE9E0}" type="presParOf" srcId="{62D6E17F-05F8-462E-8FE6-F377E58CD2CC}" destId="{D1A3D43D-B070-4639-84CA-27341E176956}" srcOrd="1" destOrd="0" presId="urn:microsoft.com/office/officeart/2018/2/layout/IconVerticalSolidList"/>
    <dgm:cxn modelId="{057B1022-E8AA-47A9-8401-BEB6E7300113}" type="presParOf" srcId="{62D6E17F-05F8-462E-8FE6-F377E58CD2CC}" destId="{28425F52-C6C7-402F-AD37-E554589C4C75}" srcOrd="2" destOrd="0" presId="urn:microsoft.com/office/officeart/2018/2/layout/IconVerticalSolidList"/>
    <dgm:cxn modelId="{8FC077FA-E9B6-4AD8-BCEC-2C5DE5241749}" type="presParOf" srcId="{62D6E17F-05F8-462E-8FE6-F377E58CD2CC}" destId="{DB6DA247-32D5-4DC1-8B22-163F6E484D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884855-322F-4058-9666-CBB309F707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008CB5-8CF4-474C-BB73-7683A4FA5511}">
      <dgm:prSet custT="1"/>
      <dgm:spPr/>
      <dgm:t>
        <a:bodyPr/>
        <a:lstStyle/>
        <a:p>
          <a:r>
            <a:rPr lang="en-AU" sz="1800" dirty="0"/>
            <a:t>Facebook &amp; LinkedIn – Capital Edge Australia</a:t>
          </a:r>
          <a:endParaRPr lang="en-US" sz="1800" dirty="0"/>
        </a:p>
      </dgm:t>
    </dgm:pt>
    <dgm:pt modelId="{F86FC1EF-941D-4013-B008-E45695B28EC3}" type="parTrans" cxnId="{B857E36B-D8D0-475C-BBE6-674D24D7BE6B}">
      <dgm:prSet/>
      <dgm:spPr/>
      <dgm:t>
        <a:bodyPr/>
        <a:lstStyle/>
        <a:p>
          <a:endParaRPr lang="en-US"/>
        </a:p>
      </dgm:t>
    </dgm:pt>
    <dgm:pt modelId="{37F93ED2-ED37-499A-9FB7-464A0A462690}" type="sibTrans" cxnId="{B857E36B-D8D0-475C-BBE6-674D24D7BE6B}">
      <dgm:prSet/>
      <dgm:spPr/>
      <dgm:t>
        <a:bodyPr/>
        <a:lstStyle/>
        <a:p>
          <a:endParaRPr lang="en-US"/>
        </a:p>
      </dgm:t>
    </dgm:pt>
    <dgm:pt modelId="{242C7F41-7133-436B-B483-FD8C61AAC4F7}">
      <dgm:prSet custT="1"/>
      <dgm:spPr/>
      <dgm:t>
        <a:bodyPr/>
        <a:lstStyle/>
        <a:p>
          <a:r>
            <a:rPr lang="en-AU" sz="1600" dirty="0"/>
            <a:t>Website – capitaledgeaustralia.com.au</a:t>
          </a:r>
          <a:endParaRPr lang="en-US" sz="1600" dirty="0"/>
        </a:p>
      </dgm:t>
    </dgm:pt>
    <dgm:pt modelId="{590EEC61-B2E6-4CD8-A074-E174F684D88F}" type="parTrans" cxnId="{81F7113F-AF40-47D7-8EB4-DFB376F5804B}">
      <dgm:prSet/>
      <dgm:spPr/>
      <dgm:t>
        <a:bodyPr/>
        <a:lstStyle/>
        <a:p>
          <a:endParaRPr lang="en-US"/>
        </a:p>
      </dgm:t>
    </dgm:pt>
    <dgm:pt modelId="{D0BA71F7-F57F-4B44-AEB5-94D5D750FF3E}" type="sibTrans" cxnId="{81F7113F-AF40-47D7-8EB4-DFB376F5804B}">
      <dgm:prSet/>
      <dgm:spPr/>
      <dgm:t>
        <a:bodyPr/>
        <a:lstStyle/>
        <a:p>
          <a:endParaRPr lang="en-US"/>
        </a:p>
      </dgm:t>
    </dgm:pt>
    <dgm:pt modelId="{27C55EF0-B14C-44D8-AB93-0104EBA91D34}">
      <dgm:prSet custT="1"/>
      <dgm:spPr/>
      <dgm:t>
        <a:bodyPr/>
        <a:lstStyle/>
        <a:p>
          <a:r>
            <a:rPr lang="en-AU" sz="1800" dirty="0"/>
            <a:t>Phone – </a:t>
          </a:r>
        </a:p>
        <a:p>
          <a:r>
            <a:rPr lang="en-AU" sz="1800" dirty="0"/>
            <a:t>1300 976 030</a:t>
          </a:r>
        </a:p>
      </dgm:t>
    </dgm:pt>
    <dgm:pt modelId="{290B3766-BAA1-47A6-873C-FD6BF144EFC8}" type="parTrans" cxnId="{7FFC0366-7E3A-4C95-B2D5-778044E5EA08}">
      <dgm:prSet/>
      <dgm:spPr/>
      <dgm:t>
        <a:bodyPr/>
        <a:lstStyle/>
        <a:p>
          <a:endParaRPr lang="en-US"/>
        </a:p>
      </dgm:t>
    </dgm:pt>
    <dgm:pt modelId="{DA7ECED7-8ABA-44C3-AD57-B0E91A148FC4}" type="sibTrans" cxnId="{7FFC0366-7E3A-4C95-B2D5-778044E5EA08}">
      <dgm:prSet/>
      <dgm:spPr/>
      <dgm:t>
        <a:bodyPr/>
        <a:lstStyle/>
        <a:p>
          <a:endParaRPr lang="en-US"/>
        </a:p>
      </dgm:t>
    </dgm:pt>
    <dgm:pt modelId="{F45087E3-DDC2-4446-B3BE-97BDBBFDBC55}" type="pres">
      <dgm:prSet presAssocID="{4A884855-322F-4058-9666-CBB309F707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A86CC4-FDBC-4677-936D-70392A4E4A8A}" type="pres">
      <dgm:prSet presAssocID="{93008CB5-8CF4-474C-BB73-7683A4FA5511}" presName="hierRoot1" presStyleCnt="0"/>
      <dgm:spPr/>
    </dgm:pt>
    <dgm:pt modelId="{49CAC7F7-D7D0-424D-883A-D41ED7DD5395}" type="pres">
      <dgm:prSet presAssocID="{93008CB5-8CF4-474C-BB73-7683A4FA5511}" presName="composite" presStyleCnt="0"/>
      <dgm:spPr/>
    </dgm:pt>
    <dgm:pt modelId="{FD659EC7-155F-4676-9DAE-138CD6621EED}" type="pres">
      <dgm:prSet presAssocID="{93008CB5-8CF4-474C-BB73-7683A4FA5511}" presName="background" presStyleLbl="node0" presStyleIdx="0" presStyleCnt="3"/>
      <dgm:spPr/>
    </dgm:pt>
    <dgm:pt modelId="{A34A1FFF-AC5D-46C8-A1EA-060BD0542CF3}" type="pres">
      <dgm:prSet presAssocID="{93008CB5-8CF4-474C-BB73-7683A4FA5511}" presName="text" presStyleLbl="fgAcc0" presStyleIdx="0" presStyleCnt="3" custLinFactNeighborX="-2649" custLinFactNeighborY="-27808">
        <dgm:presLayoutVars>
          <dgm:chPref val="3"/>
        </dgm:presLayoutVars>
      </dgm:prSet>
      <dgm:spPr/>
    </dgm:pt>
    <dgm:pt modelId="{122D021F-B5A6-4751-95BC-E62D536E6573}" type="pres">
      <dgm:prSet presAssocID="{93008CB5-8CF4-474C-BB73-7683A4FA5511}" presName="hierChild2" presStyleCnt="0"/>
      <dgm:spPr/>
    </dgm:pt>
    <dgm:pt modelId="{155515F5-C116-47A6-91C1-4A25AAC73704}" type="pres">
      <dgm:prSet presAssocID="{242C7F41-7133-436B-B483-FD8C61AAC4F7}" presName="hierRoot1" presStyleCnt="0"/>
      <dgm:spPr/>
    </dgm:pt>
    <dgm:pt modelId="{F861A902-C87E-4790-8157-317E3D87A7C5}" type="pres">
      <dgm:prSet presAssocID="{242C7F41-7133-436B-B483-FD8C61AAC4F7}" presName="composite" presStyleCnt="0"/>
      <dgm:spPr/>
    </dgm:pt>
    <dgm:pt modelId="{5204C680-230C-4275-BB2E-026538777FB4}" type="pres">
      <dgm:prSet presAssocID="{242C7F41-7133-436B-B483-FD8C61AAC4F7}" presName="background" presStyleLbl="node0" presStyleIdx="1" presStyleCnt="3"/>
      <dgm:spPr/>
    </dgm:pt>
    <dgm:pt modelId="{F93C19F2-7338-4519-9312-B994A14A7065}" type="pres">
      <dgm:prSet presAssocID="{242C7F41-7133-436B-B483-FD8C61AAC4F7}" presName="text" presStyleLbl="fgAcc0" presStyleIdx="1" presStyleCnt="3" custLinFactNeighborX="-1766" custLinFactNeighborY="-27808">
        <dgm:presLayoutVars>
          <dgm:chPref val="3"/>
        </dgm:presLayoutVars>
      </dgm:prSet>
      <dgm:spPr/>
    </dgm:pt>
    <dgm:pt modelId="{6067C1A2-E0F3-4A9C-BCB6-A0C936039F3B}" type="pres">
      <dgm:prSet presAssocID="{242C7F41-7133-436B-B483-FD8C61AAC4F7}" presName="hierChild2" presStyleCnt="0"/>
      <dgm:spPr/>
    </dgm:pt>
    <dgm:pt modelId="{5C400C39-4910-4168-A339-8FC6A66FE0E3}" type="pres">
      <dgm:prSet presAssocID="{27C55EF0-B14C-44D8-AB93-0104EBA91D34}" presName="hierRoot1" presStyleCnt="0"/>
      <dgm:spPr/>
    </dgm:pt>
    <dgm:pt modelId="{908E37D1-AAC5-4F8B-AA78-CBDC316F2CAF}" type="pres">
      <dgm:prSet presAssocID="{27C55EF0-B14C-44D8-AB93-0104EBA91D34}" presName="composite" presStyleCnt="0"/>
      <dgm:spPr/>
    </dgm:pt>
    <dgm:pt modelId="{B657915B-F87A-4B2C-AB61-433AD2EBE8D3}" type="pres">
      <dgm:prSet presAssocID="{27C55EF0-B14C-44D8-AB93-0104EBA91D34}" presName="background" presStyleLbl="node0" presStyleIdx="2" presStyleCnt="3"/>
      <dgm:spPr/>
    </dgm:pt>
    <dgm:pt modelId="{E378D302-9AF4-4622-8B55-1123FAAD063C}" type="pres">
      <dgm:prSet presAssocID="{27C55EF0-B14C-44D8-AB93-0104EBA91D34}" presName="text" presStyleLbl="fgAcc0" presStyleIdx="2" presStyleCnt="3" custLinFactNeighborX="-1766" custLinFactNeighborY="-26417">
        <dgm:presLayoutVars>
          <dgm:chPref val="3"/>
        </dgm:presLayoutVars>
      </dgm:prSet>
      <dgm:spPr/>
    </dgm:pt>
    <dgm:pt modelId="{2BA019B0-FA5F-4437-A3F9-4FF08957F143}" type="pres">
      <dgm:prSet presAssocID="{27C55EF0-B14C-44D8-AB93-0104EBA91D34}" presName="hierChild2" presStyleCnt="0"/>
      <dgm:spPr/>
    </dgm:pt>
  </dgm:ptLst>
  <dgm:cxnLst>
    <dgm:cxn modelId="{C28C020A-818B-480A-8B34-B6F3AE172B80}" type="presOf" srcId="{242C7F41-7133-436B-B483-FD8C61AAC4F7}" destId="{F93C19F2-7338-4519-9312-B994A14A7065}" srcOrd="0" destOrd="0" presId="urn:microsoft.com/office/officeart/2005/8/layout/hierarchy1"/>
    <dgm:cxn modelId="{839DB512-43F1-4678-8D11-5472B2F60EDF}" type="presOf" srcId="{93008CB5-8CF4-474C-BB73-7683A4FA5511}" destId="{A34A1FFF-AC5D-46C8-A1EA-060BD0542CF3}" srcOrd="0" destOrd="0" presId="urn:microsoft.com/office/officeart/2005/8/layout/hierarchy1"/>
    <dgm:cxn modelId="{81F7113F-AF40-47D7-8EB4-DFB376F5804B}" srcId="{4A884855-322F-4058-9666-CBB309F707CD}" destId="{242C7F41-7133-436B-B483-FD8C61AAC4F7}" srcOrd="1" destOrd="0" parTransId="{590EEC61-B2E6-4CD8-A074-E174F684D88F}" sibTransId="{D0BA71F7-F57F-4B44-AEB5-94D5D750FF3E}"/>
    <dgm:cxn modelId="{7FFC0366-7E3A-4C95-B2D5-778044E5EA08}" srcId="{4A884855-322F-4058-9666-CBB309F707CD}" destId="{27C55EF0-B14C-44D8-AB93-0104EBA91D34}" srcOrd="2" destOrd="0" parTransId="{290B3766-BAA1-47A6-873C-FD6BF144EFC8}" sibTransId="{DA7ECED7-8ABA-44C3-AD57-B0E91A148FC4}"/>
    <dgm:cxn modelId="{B857E36B-D8D0-475C-BBE6-674D24D7BE6B}" srcId="{4A884855-322F-4058-9666-CBB309F707CD}" destId="{93008CB5-8CF4-474C-BB73-7683A4FA5511}" srcOrd="0" destOrd="0" parTransId="{F86FC1EF-941D-4013-B008-E45695B28EC3}" sibTransId="{37F93ED2-ED37-499A-9FB7-464A0A462690}"/>
    <dgm:cxn modelId="{8DCA2972-B952-4602-AD65-9610AA1CA2A8}" type="presOf" srcId="{4A884855-322F-4058-9666-CBB309F707CD}" destId="{F45087E3-DDC2-4446-B3BE-97BDBBFDBC55}" srcOrd="0" destOrd="0" presId="urn:microsoft.com/office/officeart/2005/8/layout/hierarchy1"/>
    <dgm:cxn modelId="{714DF0B0-8BB4-4C10-B98E-9468092C966C}" type="presOf" srcId="{27C55EF0-B14C-44D8-AB93-0104EBA91D34}" destId="{E378D302-9AF4-4622-8B55-1123FAAD063C}" srcOrd="0" destOrd="0" presId="urn:microsoft.com/office/officeart/2005/8/layout/hierarchy1"/>
    <dgm:cxn modelId="{04543178-5BC6-46A2-9E62-90AC695E6095}" type="presParOf" srcId="{F45087E3-DDC2-4446-B3BE-97BDBBFDBC55}" destId="{22A86CC4-FDBC-4677-936D-70392A4E4A8A}" srcOrd="0" destOrd="0" presId="urn:microsoft.com/office/officeart/2005/8/layout/hierarchy1"/>
    <dgm:cxn modelId="{C06FFFDE-E87D-426B-8A70-57D609ED8516}" type="presParOf" srcId="{22A86CC4-FDBC-4677-936D-70392A4E4A8A}" destId="{49CAC7F7-D7D0-424D-883A-D41ED7DD5395}" srcOrd="0" destOrd="0" presId="urn:microsoft.com/office/officeart/2005/8/layout/hierarchy1"/>
    <dgm:cxn modelId="{683DBB40-27F2-4C20-9764-A69F60106089}" type="presParOf" srcId="{49CAC7F7-D7D0-424D-883A-D41ED7DD5395}" destId="{FD659EC7-155F-4676-9DAE-138CD6621EED}" srcOrd="0" destOrd="0" presId="urn:microsoft.com/office/officeart/2005/8/layout/hierarchy1"/>
    <dgm:cxn modelId="{375D40DD-29C2-4839-A3A9-33D517C8DCA8}" type="presParOf" srcId="{49CAC7F7-D7D0-424D-883A-D41ED7DD5395}" destId="{A34A1FFF-AC5D-46C8-A1EA-060BD0542CF3}" srcOrd="1" destOrd="0" presId="urn:microsoft.com/office/officeart/2005/8/layout/hierarchy1"/>
    <dgm:cxn modelId="{D012DBAF-7336-4B1F-927D-672F13D6D105}" type="presParOf" srcId="{22A86CC4-FDBC-4677-936D-70392A4E4A8A}" destId="{122D021F-B5A6-4751-95BC-E62D536E6573}" srcOrd="1" destOrd="0" presId="urn:microsoft.com/office/officeart/2005/8/layout/hierarchy1"/>
    <dgm:cxn modelId="{2BD5A959-98E2-4B6A-9C2E-2D9104CDED0A}" type="presParOf" srcId="{F45087E3-DDC2-4446-B3BE-97BDBBFDBC55}" destId="{155515F5-C116-47A6-91C1-4A25AAC73704}" srcOrd="1" destOrd="0" presId="urn:microsoft.com/office/officeart/2005/8/layout/hierarchy1"/>
    <dgm:cxn modelId="{C95E52AA-3489-4D35-8126-004A13A12C3A}" type="presParOf" srcId="{155515F5-C116-47A6-91C1-4A25AAC73704}" destId="{F861A902-C87E-4790-8157-317E3D87A7C5}" srcOrd="0" destOrd="0" presId="urn:microsoft.com/office/officeart/2005/8/layout/hierarchy1"/>
    <dgm:cxn modelId="{6D2CB98B-289B-433A-A8AD-EBE6434393FB}" type="presParOf" srcId="{F861A902-C87E-4790-8157-317E3D87A7C5}" destId="{5204C680-230C-4275-BB2E-026538777FB4}" srcOrd="0" destOrd="0" presId="urn:microsoft.com/office/officeart/2005/8/layout/hierarchy1"/>
    <dgm:cxn modelId="{B9DB1D6B-E712-4073-A089-C09FD6F5A57B}" type="presParOf" srcId="{F861A902-C87E-4790-8157-317E3D87A7C5}" destId="{F93C19F2-7338-4519-9312-B994A14A7065}" srcOrd="1" destOrd="0" presId="urn:microsoft.com/office/officeart/2005/8/layout/hierarchy1"/>
    <dgm:cxn modelId="{0FC16403-1416-4095-A828-9E09A6730422}" type="presParOf" srcId="{155515F5-C116-47A6-91C1-4A25AAC73704}" destId="{6067C1A2-E0F3-4A9C-BCB6-A0C936039F3B}" srcOrd="1" destOrd="0" presId="urn:microsoft.com/office/officeart/2005/8/layout/hierarchy1"/>
    <dgm:cxn modelId="{99598BC9-1DFC-40AB-A474-26BA5382B94F}" type="presParOf" srcId="{F45087E3-DDC2-4446-B3BE-97BDBBFDBC55}" destId="{5C400C39-4910-4168-A339-8FC6A66FE0E3}" srcOrd="2" destOrd="0" presId="urn:microsoft.com/office/officeart/2005/8/layout/hierarchy1"/>
    <dgm:cxn modelId="{9DCEEF2B-001A-4FE8-A0CD-A5B66615ED5C}" type="presParOf" srcId="{5C400C39-4910-4168-A339-8FC6A66FE0E3}" destId="{908E37D1-AAC5-4F8B-AA78-CBDC316F2CAF}" srcOrd="0" destOrd="0" presId="urn:microsoft.com/office/officeart/2005/8/layout/hierarchy1"/>
    <dgm:cxn modelId="{2E65F1AB-A541-4B8B-B912-43603B38884E}" type="presParOf" srcId="{908E37D1-AAC5-4F8B-AA78-CBDC316F2CAF}" destId="{B657915B-F87A-4B2C-AB61-433AD2EBE8D3}" srcOrd="0" destOrd="0" presId="urn:microsoft.com/office/officeart/2005/8/layout/hierarchy1"/>
    <dgm:cxn modelId="{66677CAD-FE81-4EB6-B6B8-1A29F1A59EEF}" type="presParOf" srcId="{908E37D1-AAC5-4F8B-AA78-CBDC316F2CAF}" destId="{E378D302-9AF4-4622-8B55-1123FAAD063C}" srcOrd="1" destOrd="0" presId="urn:microsoft.com/office/officeart/2005/8/layout/hierarchy1"/>
    <dgm:cxn modelId="{93EDBAC2-9B11-4DCC-963C-2EDD281814B2}" type="presParOf" srcId="{5C400C39-4910-4168-A339-8FC6A66FE0E3}" destId="{2BA019B0-FA5F-4437-A3F9-4FF08957F1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96B8E-EA65-4B07-A4D2-2BEEE12EE9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FFF91-F46F-4A6F-BA14-20F2464F260F}">
      <dgm:prSet custT="1"/>
      <dgm:spPr/>
      <dgm:t>
        <a:bodyPr/>
        <a:lstStyle/>
        <a:p>
          <a:r>
            <a:rPr lang="en-AU" sz="1800" dirty="0"/>
            <a:t>We work with our network of real estate, </a:t>
          </a:r>
          <a:r>
            <a:rPr lang="en-AU" sz="1800" dirty="0">
              <a:solidFill>
                <a:schemeClr val="bg1"/>
              </a:solidFill>
            </a:rPr>
            <a:t>finance &amp; building professionals to ensure a tailored result for your needs.</a:t>
          </a:r>
          <a:endParaRPr lang="en-US" sz="1800" dirty="0">
            <a:solidFill>
              <a:schemeClr val="bg1"/>
            </a:solidFill>
          </a:endParaRPr>
        </a:p>
      </dgm:t>
    </dgm:pt>
    <dgm:pt modelId="{626EEE51-68C7-4F6A-A144-4070721F2083}" type="parTrans" cxnId="{6A644797-823D-4160-BA6F-6996E53D2D70}">
      <dgm:prSet/>
      <dgm:spPr/>
      <dgm:t>
        <a:bodyPr/>
        <a:lstStyle/>
        <a:p>
          <a:endParaRPr lang="en-US"/>
        </a:p>
      </dgm:t>
    </dgm:pt>
    <dgm:pt modelId="{BFD751EB-8899-4051-AA53-97013961DC51}" type="sibTrans" cxnId="{6A644797-823D-4160-BA6F-6996E53D2D70}">
      <dgm:prSet/>
      <dgm:spPr/>
      <dgm:t>
        <a:bodyPr/>
        <a:lstStyle/>
        <a:p>
          <a:endParaRPr lang="en-US"/>
        </a:p>
      </dgm:t>
    </dgm:pt>
    <dgm:pt modelId="{C177B764-83FB-405E-8D96-1F85B13CCE6A}">
      <dgm:prSet custT="1"/>
      <dgm:spPr/>
      <dgm:t>
        <a:bodyPr/>
        <a:lstStyle/>
        <a:p>
          <a:r>
            <a:rPr lang="en-AU" sz="1800" dirty="0">
              <a:solidFill>
                <a:schemeClr val="bg1"/>
              </a:solidFill>
            </a:rPr>
            <a:t>Whether it’s a new or established build, we guide you through the entire real estate selection and  acquisition process</a:t>
          </a:r>
          <a:endParaRPr lang="en-US" sz="1800" dirty="0">
            <a:solidFill>
              <a:schemeClr val="bg1"/>
            </a:solidFill>
          </a:endParaRPr>
        </a:p>
      </dgm:t>
    </dgm:pt>
    <dgm:pt modelId="{9762CAD0-D59B-485D-9CDA-3CC3C045F8C5}" type="parTrans" cxnId="{0CEC6834-4D3B-408E-805D-C6EF713D7FE2}">
      <dgm:prSet/>
      <dgm:spPr/>
      <dgm:t>
        <a:bodyPr/>
        <a:lstStyle/>
        <a:p>
          <a:endParaRPr lang="en-US"/>
        </a:p>
      </dgm:t>
    </dgm:pt>
    <dgm:pt modelId="{8C57F3A5-79C5-43E1-9434-536A4F9FD507}" type="sibTrans" cxnId="{0CEC6834-4D3B-408E-805D-C6EF713D7FE2}">
      <dgm:prSet/>
      <dgm:spPr/>
      <dgm:t>
        <a:bodyPr/>
        <a:lstStyle/>
        <a:p>
          <a:endParaRPr lang="en-US"/>
        </a:p>
      </dgm:t>
    </dgm:pt>
    <dgm:pt modelId="{DE160A03-237C-4A23-B145-8D6EE5A21C7B}">
      <dgm:prSet custT="1"/>
      <dgm:spPr/>
      <dgm:t>
        <a:bodyPr/>
        <a:lstStyle/>
        <a:p>
          <a:r>
            <a:rPr lang="en-AU" sz="1400" b="1" dirty="0">
              <a:solidFill>
                <a:schemeClr val="bg1"/>
              </a:solidFill>
            </a:rPr>
            <a:t>From property selection, ensuring contracts are signed, selecting managing agents, selecting building inspectors, overseeing pre-handover, depreciation schedules and planning timelines for future purchases!</a:t>
          </a:r>
          <a:endParaRPr lang="en-US" sz="1800" b="1" dirty="0">
            <a:solidFill>
              <a:schemeClr val="bg1"/>
            </a:solidFill>
          </a:endParaRPr>
        </a:p>
      </dgm:t>
    </dgm:pt>
    <dgm:pt modelId="{C8E32F16-638D-48D0-A8FC-6E6428A25EFB}" type="parTrans" cxnId="{7DD73CEB-39FD-4C3A-9E68-E4837F46FA5F}">
      <dgm:prSet/>
      <dgm:spPr/>
      <dgm:t>
        <a:bodyPr/>
        <a:lstStyle/>
        <a:p>
          <a:endParaRPr lang="en-US"/>
        </a:p>
      </dgm:t>
    </dgm:pt>
    <dgm:pt modelId="{6698AA58-6D0C-415A-816F-A98696D32018}" type="sibTrans" cxnId="{7DD73CEB-39FD-4C3A-9E68-E4837F46FA5F}">
      <dgm:prSet/>
      <dgm:spPr/>
      <dgm:t>
        <a:bodyPr/>
        <a:lstStyle/>
        <a:p>
          <a:endParaRPr lang="en-US"/>
        </a:p>
      </dgm:t>
    </dgm:pt>
    <dgm:pt modelId="{F9824028-8B04-4AB7-A60F-D4FE212E9163}" type="pres">
      <dgm:prSet presAssocID="{C0196B8E-EA65-4B07-A4D2-2BEEE12EE9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EF96D7-E917-4CCF-8ABF-92A5422FA270}" type="pres">
      <dgm:prSet presAssocID="{4B5FFF91-F46F-4A6F-BA14-20F2464F260F}" presName="hierRoot1" presStyleCnt="0"/>
      <dgm:spPr/>
    </dgm:pt>
    <dgm:pt modelId="{9D920A8E-1A56-4BF0-BC74-680D5255FE09}" type="pres">
      <dgm:prSet presAssocID="{4B5FFF91-F46F-4A6F-BA14-20F2464F260F}" presName="composite" presStyleCnt="0"/>
      <dgm:spPr/>
    </dgm:pt>
    <dgm:pt modelId="{86BAF336-D671-4DEF-8C54-68C49AA3D5A5}" type="pres">
      <dgm:prSet presAssocID="{4B5FFF91-F46F-4A6F-BA14-20F2464F260F}" presName="background" presStyleLbl="node0" presStyleIdx="0" presStyleCnt="3"/>
      <dgm:spPr/>
    </dgm:pt>
    <dgm:pt modelId="{E282A4D7-5D0F-4FA4-A398-D1F33ADF28A1}" type="pres">
      <dgm:prSet presAssocID="{4B5FFF91-F46F-4A6F-BA14-20F2464F260F}" presName="text" presStyleLbl="fgAcc0" presStyleIdx="0" presStyleCnt="3">
        <dgm:presLayoutVars>
          <dgm:chPref val="3"/>
        </dgm:presLayoutVars>
      </dgm:prSet>
      <dgm:spPr/>
    </dgm:pt>
    <dgm:pt modelId="{6760FD2B-814D-4B94-B550-2C254CDC0710}" type="pres">
      <dgm:prSet presAssocID="{4B5FFF91-F46F-4A6F-BA14-20F2464F260F}" presName="hierChild2" presStyleCnt="0"/>
      <dgm:spPr/>
    </dgm:pt>
    <dgm:pt modelId="{E2A8E457-E1AD-46FD-BA13-28B8074F8515}" type="pres">
      <dgm:prSet presAssocID="{C177B764-83FB-405E-8D96-1F85B13CCE6A}" presName="hierRoot1" presStyleCnt="0"/>
      <dgm:spPr/>
    </dgm:pt>
    <dgm:pt modelId="{0E77D97F-428D-4A84-A34F-093C2C898E63}" type="pres">
      <dgm:prSet presAssocID="{C177B764-83FB-405E-8D96-1F85B13CCE6A}" presName="composite" presStyleCnt="0"/>
      <dgm:spPr/>
    </dgm:pt>
    <dgm:pt modelId="{176FB3E9-6FA9-4ECE-8878-01648489A9C2}" type="pres">
      <dgm:prSet presAssocID="{C177B764-83FB-405E-8D96-1F85B13CCE6A}" presName="background" presStyleLbl="node0" presStyleIdx="1" presStyleCnt="3"/>
      <dgm:spPr/>
    </dgm:pt>
    <dgm:pt modelId="{EE753A6A-C0D5-4C64-9BC5-D6ABDF8F317D}" type="pres">
      <dgm:prSet presAssocID="{C177B764-83FB-405E-8D96-1F85B13CCE6A}" presName="text" presStyleLbl="fgAcc0" presStyleIdx="1" presStyleCnt="3">
        <dgm:presLayoutVars>
          <dgm:chPref val="3"/>
        </dgm:presLayoutVars>
      </dgm:prSet>
      <dgm:spPr/>
    </dgm:pt>
    <dgm:pt modelId="{C1CB8EE5-D9CF-43FB-8762-00B5CD7B6FF2}" type="pres">
      <dgm:prSet presAssocID="{C177B764-83FB-405E-8D96-1F85B13CCE6A}" presName="hierChild2" presStyleCnt="0"/>
      <dgm:spPr/>
    </dgm:pt>
    <dgm:pt modelId="{77EDF88E-2B63-42CA-A16E-30CAA611C3C5}" type="pres">
      <dgm:prSet presAssocID="{DE160A03-237C-4A23-B145-8D6EE5A21C7B}" presName="hierRoot1" presStyleCnt="0"/>
      <dgm:spPr/>
    </dgm:pt>
    <dgm:pt modelId="{E763767A-7C0C-4980-954F-C2D72CE4EF18}" type="pres">
      <dgm:prSet presAssocID="{DE160A03-237C-4A23-B145-8D6EE5A21C7B}" presName="composite" presStyleCnt="0"/>
      <dgm:spPr/>
    </dgm:pt>
    <dgm:pt modelId="{3310280B-20DF-4B90-9237-6206B22C3523}" type="pres">
      <dgm:prSet presAssocID="{DE160A03-237C-4A23-B145-8D6EE5A21C7B}" presName="background" presStyleLbl="node0" presStyleIdx="2" presStyleCnt="3"/>
      <dgm:spPr/>
    </dgm:pt>
    <dgm:pt modelId="{BFDD2224-E952-470F-980C-DCC657D6DB4D}" type="pres">
      <dgm:prSet presAssocID="{DE160A03-237C-4A23-B145-8D6EE5A21C7B}" presName="text" presStyleLbl="fgAcc0" presStyleIdx="2" presStyleCnt="3">
        <dgm:presLayoutVars>
          <dgm:chPref val="3"/>
        </dgm:presLayoutVars>
      </dgm:prSet>
      <dgm:spPr/>
    </dgm:pt>
    <dgm:pt modelId="{46B8EA90-7C30-43FB-844D-2ED9C3F0A949}" type="pres">
      <dgm:prSet presAssocID="{DE160A03-237C-4A23-B145-8D6EE5A21C7B}" presName="hierChild2" presStyleCnt="0"/>
      <dgm:spPr/>
    </dgm:pt>
  </dgm:ptLst>
  <dgm:cxnLst>
    <dgm:cxn modelId="{4E282103-E565-44E9-A1C3-77678109DC7D}" type="presOf" srcId="{DE160A03-237C-4A23-B145-8D6EE5A21C7B}" destId="{BFDD2224-E952-470F-980C-DCC657D6DB4D}" srcOrd="0" destOrd="0" presId="urn:microsoft.com/office/officeart/2005/8/layout/hierarchy1"/>
    <dgm:cxn modelId="{0CEC6834-4D3B-408E-805D-C6EF713D7FE2}" srcId="{C0196B8E-EA65-4B07-A4D2-2BEEE12EE952}" destId="{C177B764-83FB-405E-8D96-1F85B13CCE6A}" srcOrd="1" destOrd="0" parTransId="{9762CAD0-D59B-485D-9CDA-3CC3C045F8C5}" sibTransId="{8C57F3A5-79C5-43E1-9434-536A4F9FD507}"/>
    <dgm:cxn modelId="{FC81264B-E6F4-41EA-915F-5EB8EC088287}" type="presOf" srcId="{C177B764-83FB-405E-8D96-1F85B13CCE6A}" destId="{EE753A6A-C0D5-4C64-9BC5-D6ABDF8F317D}" srcOrd="0" destOrd="0" presId="urn:microsoft.com/office/officeart/2005/8/layout/hierarchy1"/>
    <dgm:cxn modelId="{54FF494C-EEAE-4059-A6CA-BFB5B23D0675}" type="presOf" srcId="{C0196B8E-EA65-4B07-A4D2-2BEEE12EE952}" destId="{F9824028-8B04-4AB7-A60F-D4FE212E9163}" srcOrd="0" destOrd="0" presId="urn:microsoft.com/office/officeart/2005/8/layout/hierarchy1"/>
    <dgm:cxn modelId="{6A644797-823D-4160-BA6F-6996E53D2D70}" srcId="{C0196B8E-EA65-4B07-A4D2-2BEEE12EE952}" destId="{4B5FFF91-F46F-4A6F-BA14-20F2464F260F}" srcOrd="0" destOrd="0" parTransId="{626EEE51-68C7-4F6A-A144-4070721F2083}" sibTransId="{BFD751EB-8899-4051-AA53-97013961DC51}"/>
    <dgm:cxn modelId="{0DF346AE-BC0E-48D9-9819-417611C05B06}" type="presOf" srcId="{4B5FFF91-F46F-4A6F-BA14-20F2464F260F}" destId="{E282A4D7-5D0F-4FA4-A398-D1F33ADF28A1}" srcOrd="0" destOrd="0" presId="urn:microsoft.com/office/officeart/2005/8/layout/hierarchy1"/>
    <dgm:cxn modelId="{7DD73CEB-39FD-4C3A-9E68-E4837F46FA5F}" srcId="{C0196B8E-EA65-4B07-A4D2-2BEEE12EE952}" destId="{DE160A03-237C-4A23-B145-8D6EE5A21C7B}" srcOrd="2" destOrd="0" parTransId="{C8E32F16-638D-48D0-A8FC-6E6428A25EFB}" sibTransId="{6698AA58-6D0C-415A-816F-A98696D32018}"/>
    <dgm:cxn modelId="{6E01542D-ABC5-4900-8F3A-AAA04D07BC71}" type="presParOf" srcId="{F9824028-8B04-4AB7-A60F-D4FE212E9163}" destId="{C6EF96D7-E917-4CCF-8ABF-92A5422FA270}" srcOrd="0" destOrd="0" presId="urn:microsoft.com/office/officeart/2005/8/layout/hierarchy1"/>
    <dgm:cxn modelId="{A11871BF-0281-445D-8F8B-D349405A2729}" type="presParOf" srcId="{C6EF96D7-E917-4CCF-8ABF-92A5422FA270}" destId="{9D920A8E-1A56-4BF0-BC74-680D5255FE09}" srcOrd="0" destOrd="0" presId="urn:microsoft.com/office/officeart/2005/8/layout/hierarchy1"/>
    <dgm:cxn modelId="{BFD328E7-D645-417A-B3A3-662B53865813}" type="presParOf" srcId="{9D920A8E-1A56-4BF0-BC74-680D5255FE09}" destId="{86BAF336-D671-4DEF-8C54-68C49AA3D5A5}" srcOrd="0" destOrd="0" presId="urn:microsoft.com/office/officeart/2005/8/layout/hierarchy1"/>
    <dgm:cxn modelId="{1C6AA133-0A7A-4117-B293-A1DA85E387C1}" type="presParOf" srcId="{9D920A8E-1A56-4BF0-BC74-680D5255FE09}" destId="{E282A4D7-5D0F-4FA4-A398-D1F33ADF28A1}" srcOrd="1" destOrd="0" presId="urn:microsoft.com/office/officeart/2005/8/layout/hierarchy1"/>
    <dgm:cxn modelId="{BEC64A34-B588-4EE9-8A06-80D4401CAA3C}" type="presParOf" srcId="{C6EF96D7-E917-4CCF-8ABF-92A5422FA270}" destId="{6760FD2B-814D-4B94-B550-2C254CDC0710}" srcOrd="1" destOrd="0" presId="urn:microsoft.com/office/officeart/2005/8/layout/hierarchy1"/>
    <dgm:cxn modelId="{27810A0B-25FC-4B19-B45D-A92874768C1B}" type="presParOf" srcId="{F9824028-8B04-4AB7-A60F-D4FE212E9163}" destId="{E2A8E457-E1AD-46FD-BA13-28B8074F8515}" srcOrd="1" destOrd="0" presId="urn:microsoft.com/office/officeart/2005/8/layout/hierarchy1"/>
    <dgm:cxn modelId="{0359110C-713F-4AA3-8F7B-65121FDA298E}" type="presParOf" srcId="{E2A8E457-E1AD-46FD-BA13-28B8074F8515}" destId="{0E77D97F-428D-4A84-A34F-093C2C898E63}" srcOrd="0" destOrd="0" presId="urn:microsoft.com/office/officeart/2005/8/layout/hierarchy1"/>
    <dgm:cxn modelId="{633AB566-6E97-45DB-BB73-D97B9C8D145C}" type="presParOf" srcId="{0E77D97F-428D-4A84-A34F-093C2C898E63}" destId="{176FB3E9-6FA9-4ECE-8878-01648489A9C2}" srcOrd="0" destOrd="0" presId="urn:microsoft.com/office/officeart/2005/8/layout/hierarchy1"/>
    <dgm:cxn modelId="{4658EBF6-4E02-4556-8344-1726BC2BAA94}" type="presParOf" srcId="{0E77D97F-428D-4A84-A34F-093C2C898E63}" destId="{EE753A6A-C0D5-4C64-9BC5-D6ABDF8F317D}" srcOrd="1" destOrd="0" presId="urn:microsoft.com/office/officeart/2005/8/layout/hierarchy1"/>
    <dgm:cxn modelId="{F838530A-F3DF-43BE-8759-CABEF9AD308A}" type="presParOf" srcId="{E2A8E457-E1AD-46FD-BA13-28B8074F8515}" destId="{C1CB8EE5-D9CF-43FB-8762-00B5CD7B6FF2}" srcOrd="1" destOrd="0" presId="urn:microsoft.com/office/officeart/2005/8/layout/hierarchy1"/>
    <dgm:cxn modelId="{D1A77CCD-42F1-4FE1-B58A-F9FAF75CF3E4}" type="presParOf" srcId="{F9824028-8B04-4AB7-A60F-D4FE212E9163}" destId="{77EDF88E-2B63-42CA-A16E-30CAA611C3C5}" srcOrd="2" destOrd="0" presId="urn:microsoft.com/office/officeart/2005/8/layout/hierarchy1"/>
    <dgm:cxn modelId="{9A70B5C6-5846-4E1F-B668-8A01716AAF2B}" type="presParOf" srcId="{77EDF88E-2B63-42CA-A16E-30CAA611C3C5}" destId="{E763767A-7C0C-4980-954F-C2D72CE4EF18}" srcOrd="0" destOrd="0" presId="urn:microsoft.com/office/officeart/2005/8/layout/hierarchy1"/>
    <dgm:cxn modelId="{B409930D-89F9-42B0-BDDB-6215B5F441B3}" type="presParOf" srcId="{E763767A-7C0C-4980-954F-C2D72CE4EF18}" destId="{3310280B-20DF-4B90-9237-6206B22C3523}" srcOrd="0" destOrd="0" presId="urn:microsoft.com/office/officeart/2005/8/layout/hierarchy1"/>
    <dgm:cxn modelId="{368E38ED-1B74-47AF-B52A-8FA53A4BC294}" type="presParOf" srcId="{E763767A-7C0C-4980-954F-C2D72CE4EF18}" destId="{BFDD2224-E952-470F-980C-DCC657D6DB4D}" srcOrd="1" destOrd="0" presId="urn:microsoft.com/office/officeart/2005/8/layout/hierarchy1"/>
    <dgm:cxn modelId="{BC94964D-06F5-4749-886E-0C27FF75493E}" type="presParOf" srcId="{77EDF88E-2B63-42CA-A16E-30CAA611C3C5}" destId="{46B8EA90-7C30-43FB-844D-2ED9C3F0A9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4381A-DEB3-4EE9-8A6E-B3C458A863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B8EBCE-1D82-43A6-A77A-45A840DC46B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New Builds (off the plan)</a:t>
          </a:r>
          <a:endParaRPr lang="en-US"/>
        </a:p>
      </dgm:t>
    </dgm:pt>
    <dgm:pt modelId="{C0C47AE4-E207-4305-8DD8-C7CFE34CF72D}" type="parTrans" cxnId="{28D841B0-AA27-4767-9989-4F772ECD1448}">
      <dgm:prSet/>
      <dgm:spPr/>
      <dgm:t>
        <a:bodyPr/>
        <a:lstStyle/>
        <a:p>
          <a:endParaRPr lang="en-US"/>
        </a:p>
      </dgm:t>
    </dgm:pt>
    <dgm:pt modelId="{ACA46D5E-296D-426B-B3B7-25A3F7CEA214}" type="sibTrans" cxnId="{28D841B0-AA27-4767-9989-4F772ECD1448}">
      <dgm:prSet/>
      <dgm:spPr/>
      <dgm:t>
        <a:bodyPr/>
        <a:lstStyle/>
        <a:p>
          <a:endParaRPr lang="en-US"/>
        </a:p>
      </dgm:t>
    </dgm:pt>
    <dgm:pt modelId="{3DC5EC29-76D6-4DD6-AC30-5E8CE27EC54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Constructed/Under Construction</a:t>
          </a:r>
          <a:endParaRPr lang="en-US"/>
        </a:p>
      </dgm:t>
    </dgm:pt>
    <dgm:pt modelId="{EB312FAB-F070-40F2-A1AA-27555056113C}" type="parTrans" cxnId="{941058CC-581D-41F3-8BAA-AD770A91CFA1}">
      <dgm:prSet/>
      <dgm:spPr/>
      <dgm:t>
        <a:bodyPr/>
        <a:lstStyle/>
        <a:p>
          <a:endParaRPr lang="en-US"/>
        </a:p>
      </dgm:t>
    </dgm:pt>
    <dgm:pt modelId="{3DE4769F-DFA9-4FA3-BA4D-CA30B106E50E}" type="sibTrans" cxnId="{941058CC-581D-41F3-8BAA-AD770A91CFA1}">
      <dgm:prSet/>
      <dgm:spPr/>
      <dgm:t>
        <a:bodyPr/>
        <a:lstStyle/>
        <a:p>
          <a:endParaRPr lang="en-US"/>
        </a:p>
      </dgm:t>
    </dgm:pt>
    <dgm:pt modelId="{A585D499-3DDB-4D16-93E9-E9192ED6F51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Established Properties</a:t>
          </a:r>
          <a:endParaRPr lang="en-US"/>
        </a:p>
      </dgm:t>
    </dgm:pt>
    <dgm:pt modelId="{4043E07A-22E9-4AEF-8623-303717A5E983}" type="parTrans" cxnId="{D5EAA7C2-846D-444B-95F5-96E61F11D2E8}">
      <dgm:prSet/>
      <dgm:spPr/>
      <dgm:t>
        <a:bodyPr/>
        <a:lstStyle/>
        <a:p>
          <a:endParaRPr lang="en-US"/>
        </a:p>
      </dgm:t>
    </dgm:pt>
    <dgm:pt modelId="{507531EF-A89A-4F1A-8F06-D0E3AF635C23}" type="sibTrans" cxnId="{D5EAA7C2-846D-444B-95F5-96E61F11D2E8}">
      <dgm:prSet/>
      <dgm:spPr/>
      <dgm:t>
        <a:bodyPr/>
        <a:lstStyle/>
        <a:p>
          <a:endParaRPr lang="en-US"/>
        </a:p>
      </dgm:t>
    </dgm:pt>
    <dgm:pt modelId="{4FAAC14B-884F-4803-8228-F32EA04AE865}" type="pres">
      <dgm:prSet presAssocID="{48B4381A-DEB3-4EE9-8A6E-B3C458A863B9}" presName="root" presStyleCnt="0">
        <dgm:presLayoutVars>
          <dgm:dir/>
          <dgm:resizeHandles val="exact"/>
        </dgm:presLayoutVars>
      </dgm:prSet>
      <dgm:spPr/>
    </dgm:pt>
    <dgm:pt modelId="{D43770FE-7ED9-4845-A8AC-6B982CD8ACE0}" type="pres">
      <dgm:prSet presAssocID="{5BB8EBCE-1D82-43A6-A77A-45A840DC46BC}" presName="compNode" presStyleCnt="0"/>
      <dgm:spPr/>
    </dgm:pt>
    <dgm:pt modelId="{34CC7092-B858-4A71-809C-6F78ABFCAF1D}" type="pres">
      <dgm:prSet presAssocID="{5BB8EBCE-1D82-43A6-A77A-45A840DC46BC}" presName="bgRect" presStyleLbl="bgShp" presStyleIdx="0" presStyleCnt="3"/>
      <dgm:spPr/>
    </dgm:pt>
    <dgm:pt modelId="{62D89C8E-78FE-49AC-93B2-ECE6BA5807A2}" type="pres">
      <dgm:prSet presAssocID="{5BB8EBCE-1D82-43A6-A77A-45A840DC46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</dgm:pt>
    <dgm:pt modelId="{A1A13175-7BF9-454D-A414-54A671FBE1E7}" type="pres">
      <dgm:prSet presAssocID="{5BB8EBCE-1D82-43A6-A77A-45A840DC46BC}" presName="spaceRect" presStyleCnt="0"/>
      <dgm:spPr/>
    </dgm:pt>
    <dgm:pt modelId="{AF2716B8-2AE7-40FB-AA72-F4B5C7AB197A}" type="pres">
      <dgm:prSet presAssocID="{5BB8EBCE-1D82-43A6-A77A-45A840DC46BC}" presName="parTx" presStyleLbl="revTx" presStyleIdx="0" presStyleCnt="3">
        <dgm:presLayoutVars>
          <dgm:chMax val="0"/>
          <dgm:chPref val="0"/>
        </dgm:presLayoutVars>
      </dgm:prSet>
      <dgm:spPr/>
    </dgm:pt>
    <dgm:pt modelId="{8CB21B6D-542F-4FF5-BFBC-6E7227F4F8CF}" type="pres">
      <dgm:prSet presAssocID="{ACA46D5E-296D-426B-B3B7-25A3F7CEA214}" presName="sibTrans" presStyleCnt="0"/>
      <dgm:spPr/>
    </dgm:pt>
    <dgm:pt modelId="{BB19CB3F-B2C3-433A-A1AB-DB51850964BE}" type="pres">
      <dgm:prSet presAssocID="{3DC5EC29-76D6-4DD6-AC30-5E8CE27EC544}" presName="compNode" presStyleCnt="0"/>
      <dgm:spPr/>
    </dgm:pt>
    <dgm:pt modelId="{E87BA08F-DF13-4CDB-85A5-815F70E7CDC9}" type="pres">
      <dgm:prSet presAssocID="{3DC5EC29-76D6-4DD6-AC30-5E8CE27EC544}" presName="bgRect" presStyleLbl="bgShp" presStyleIdx="1" presStyleCnt="3"/>
      <dgm:spPr/>
    </dgm:pt>
    <dgm:pt modelId="{E34C29A0-5161-4EC9-99D3-634C0F8AA326}" type="pres">
      <dgm:prSet presAssocID="{3DC5EC29-76D6-4DD6-AC30-5E8CE27EC544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536B97AA-A12C-48A6-94C0-7EF1B0FA2711}" type="pres">
      <dgm:prSet presAssocID="{3DC5EC29-76D6-4DD6-AC30-5E8CE27EC544}" presName="spaceRect" presStyleCnt="0"/>
      <dgm:spPr/>
    </dgm:pt>
    <dgm:pt modelId="{3046A28A-4F67-4EBE-AF94-80D57DE3C17E}" type="pres">
      <dgm:prSet presAssocID="{3DC5EC29-76D6-4DD6-AC30-5E8CE27EC544}" presName="parTx" presStyleLbl="revTx" presStyleIdx="1" presStyleCnt="3">
        <dgm:presLayoutVars>
          <dgm:chMax val="0"/>
          <dgm:chPref val="0"/>
        </dgm:presLayoutVars>
      </dgm:prSet>
      <dgm:spPr/>
    </dgm:pt>
    <dgm:pt modelId="{BDC571C3-76B9-4611-99B6-55064089F943}" type="pres">
      <dgm:prSet presAssocID="{3DE4769F-DFA9-4FA3-BA4D-CA30B106E50E}" presName="sibTrans" presStyleCnt="0"/>
      <dgm:spPr/>
    </dgm:pt>
    <dgm:pt modelId="{2F2C6A66-4CC1-4011-ABD8-CCAD48295C14}" type="pres">
      <dgm:prSet presAssocID="{A585D499-3DDB-4D16-93E9-E9192ED6F514}" presName="compNode" presStyleCnt="0"/>
      <dgm:spPr/>
    </dgm:pt>
    <dgm:pt modelId="{F8EA98C6-AE92-4805-9786-C2E7010D026F}" type="pres">
      <dgm:prSet presAssocID="{A585D499-3DDB-4D16-93E9-E9192ED6F514}" presName="bgRect" presStyleLbl="bgShp" presStyleIdx="2" presStyleCnt="3"/>
      <dgm:spPr/>
    </dgm:pt>
    <dgm:pt modelId="{6F77E092-3309-42FF-897D-A696D2086813}" type="pres">
      <dgm:prSet presAssocID="{A585D499-3DDB-4D16-93E9-E9192ED6F514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 with solid fill"/>
        </a:ext>
      </dgm:extLst>
    </dgm:pt>
    <dgm:pt modelId="{A79044D3-5D63-4E55-B779-E02694151FD4}" type="pres">
      <dgm:prSet presAssocID="{A585D499-3DDB-4D16-93E9-E9192ED6F514}" presName="spaceRect" presStyleCnt="0"/>
      <dgm:spPr/>
    </dgm:pt>
    <dgm:pt modelId="{C6BBE4C3-23D9-4424-A0D3-33A190974E2C}" type="pres">
      <dgm:prSet presAssocID="{A585D499-3DDB-4D16-93E9-E9192ED6F51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31D9912-9DEB-4718-925C-92B60F62B7F8}" type="presOf" srcId="{3DC5EC29-76D6-4DD6-AC30-5E8CE27EC544}" destId="{3046A28A-4F67-4EBE-AF94-80D57DE3C17E}" srcOrd="0" destOrd="0" presId="urn:microsoft.com/office/officeart/2018/2/layout/IconVerticalSolidList"/>
    <dgm:cxn modelId="{2571DE4C-8504-4E23-A3B5-305C9A1D0B0D}" type="presOf" srcId="{5BB8EBCE-1D82-43A6-A77A-45A840DC46BC}" destId="{AF2716B8-2AE7-40FB-AA72-F4B5C7AB197A}" srcOrd="0" destOrd="0" presId="urn:microsoft.com/office/officeart/2018/2/layout/IconVerticalSolidList"/>
    <dgm:cxn modelId="{36581C75-88B1-4E1B-B876-52E64E2ECA79}" type="presOf" srcId="{A585D499-3DDB-4D16-93E9-E9192ED6F514}" destId="{C6BBE4C3-23D9-4424-A0D3-33A190974E2C}" srcOrd="0" destOrd="0" presId="urn:microsoft.com/office/officeart/2018/2/layout/IconVerticalSolidList"/>
    <dgm:cxn modelId="{255B3C84-5C01-430C-B408-B504AB752BC7}" type="presOf" srcId="{48B4381A-DEB3-4EE9-8A6E-B3C458A863B9}" destId="{4FAAC14B-884F-4803-8228-F32EA04AE865}" srcOrd="0" destOrd="0" presId="urn:microsoft.com/office/officeart/2018/2/layout/IconVerticalSolidList"/>
    <dgm:cxn modelId="{28D841B0-AA27-4767-9989-4F772ECD1448}" srcId="{48B4381A-DEB3-4EE9-8A6E-B3C458A863B9}" destId="{5BB8EBCE-1D82-43A6-A77A-45A840DC46BC}" srcOrd="0" destOrd="0" parTransId="{C0C47AE4-E207-4305-8DD8-C7CFE34CF72D}" sibTransId="{ACA46D5E-296D-426B-B3B7-25A3F7CEA214}"/>
    <dgm:cxn modelId="{D5EAA7C2-846D-444B-95F5-96E61F11D2E8}" srcId="{48B4381A-DEB3-4EE9-8A6E-B3C458A863B9}" destId="{A585D499-3DDB-4D16-93E9-E9192ED6F514}" srcOrd="2" destOrd="0" parTransId="{4043E07A-22E9-4AEF-8623-303717A5E983}" sibTransId="{507531EF-A89A-4F1A-8F06-D0E3AF635C23}"/>
    <dgm:cxn modelId="{941058CC-581D-41F3-8BAA-AD770A91CFA1}" srcId="{48B4381A-DEB3-4EE9-8A6E-B3C458A863B9}" destId="{3DC5EC29-76D6-4DD6-AC30-5E8CE27EC544}" srcOrd="1" destOrd="0" parTransId="{EB312FAB-F070-40F2-A1AA-27555056113C}" sibTransId="{3DE4769F-DFA9-4FA3-BA4D-CA30B106E50E}"/>
    <dgm:cxn modelId="{569CECE9-5458-4F1B-BFD1-CF2C2E548B90}" type="presParOf" srcId="{4FAAC14B-884F-4803-8228-F32EA04AE865}" destId="{D43770FE-7ED9-4845-A8AC-6B982CD8ACE0}" srcOrd="0" destOrd="0" presId="urn:microsoft.com/office/officeart/2018/2/layout/IconVerticalSolidList"/>
    <dgm:cxn modelId="{A8009872-6D7F-4C0B-A5CF-6654F2F9E4D5}" type="presParOf" srcId="{D43770FE-7ED9-4845-A8AC-6B982CD8ACE0}" destId="{34CC7092-B858-4A71-809C-6F78ABFCAF1D}" srcOrd="0" destOrd="0" presId="urn:microsoft.com/office/officeart/2018/2/layout/IconVerticalSolidList"/>
    <dgm:cxn modelId="{8E2D0876-9AD3-4CF8-B070-607787556938}" type="presParOf" srcId="{D43770FE-7ED9-4845-A8AC-6B982CD8ACE0}" destId="{62D89C8E-78FE-49AC-93B2-ECE6BA5807A2}" srcOrd="1" destOrd="0" presId="urn:microsoft.com/office/officeart/2018/2/layout/IconVerticalSolidList"/>
    <dgm:cxn modelId="{FEF66793-A220-4543-BCB6-FD5F30D04DFF}" type="presParOf" srcId="{D43770FE-7ED9-4845-A8AC-6B982CD8ACE0}" destId="{A1A13175-7BF9-454D-A414-54A671FBE1E7}" srcOrd="2" destOrd="0" presId="urn:microsoft.com/office/officeart/2018/2/layout/IconVerticalSolidList"/>
    <dgm:cxn modelId="{EE49CCE0-C79D-4383-82E0-1FE0F126BD75}" type="presParOf" srcId="{D43770FE-7ED9-4845-A8AC-6B982CD8ACE0}" destId="{AF2716B8-2AE7-40FB-AA72-F4B5C7AB197A}" srcOrd="3" destOrd="0" presId="urn:microsoft.com/office/officeart/2018/2/layout/IconVerticalSolidList"/>
    <dgm:cxn modelId="{FB2A6E5E-578D-4394-8513-34775F5DEA37}" type="presParOf" srcId="{4FAAC14B-884F-4803-8228-F32EA04AE865}" destId="{8CB21B6D-542F-4FF5-BFBC-6E7227F4F8CF}" srcOrd="1" destOrd="0" presId="urn:microsoft.com/office/officeart/2018/2/layout/IconVerticalSolidList"/>
    <dgm:cxn modelId="{27BA5DE6-EB54-4AAA-A239-3640F831C576}" type="presParOf" srcId="{4FAAC14B-884F-4803-8228-F32EA04AE865}" destId="{BB19CB3F-B2C3-433A-A1AB-DB51850964BE}" srcOrd="2" destOrd="0" presId="urn:microsoft.com/office/officeart/2018/2/layout/IconVerticalSolidList"/>
    <dgm:cxn modelId="{A51F4DB8-8542-4862-AEC5-2F3A7037BE6C}" type="presParOf" srcId="{BB19CB3F-B2C3-433A-A1AB-DB51850964BE}" destId="{E87BA08F-DF13-4CDB-85A5-815F70E7CDC9}" srcOrd="0" destOrd="0" presId="urn:microsoft.com/office/officeart/2018/2/layout/IconVerticalSolidList"/>
    <dgm:cxn modelId="{B7241934-D072-4FA5-8876-33716359D650}" type="presParOf" srcId="{BB19CB3F-B2C3-433A-A1AB-DB51850964BE}" destId="{E34C29A0-5161-4EC9-99D3-634C0F8AA326}" srcOrd="1" destOrd="0" presId="urn:microsoft.com/office/officeart/2018/2/layout/IconVerticalSolidList"/>
    <dgm:cxn modelId="{E72C2DD4-56A0-4230-AD57-A79889472A62}" type="presParOf" srcId="{BB19CB3F-B2C3-433A-A1AB-DB51850964BE}" destId="{536B97AA-A12C-48A6-94C0-7EF1B0FA2711}" srcOrd="2" destOrd="0" presId="urn:microsoft.com/office/officeart/2018/2/layout/IconVerticalSolidList"/>
    <dgm:cxn modelId="{47FD0735-53C1-4EBA-B2AB-40B5D46BC2BA}" type="presParOf" srcId="{BB19CB3F-B2C3-433A-A1AB-DB51850964BE}" destId="{3046A28A-4F67-4EBE-AF94-80D57DE3C17E}" srcOrd="3" destOrd="0" presId="urn:microsoft.com/office/officeart/2018/2/layout/IconVerticalSolidList"/>
    <dgm:cxn modelId="{639FE19B-9B59-4552-B607-74AC44E01CD2}" type="presParOf" srcId="{4FAAC14B-884F-4803-8228-F32EA04AE865}" destId="{BDC571C3-76B9-4611-99B6-55064089F943}" srcOrd="3" destOrd="0" presId="urn:microsoft.com/office/officeart/2018/2/layout/IconVerticalSolidList"/>
    <dgm:cxn modelId="{07CF765E-6748-4922-AA47-A2927C5A9DDD}" type="presParOf" srcId="{4FAAC14B-884F-4803-8228-F32EA04AE865}" destId="{2F2C6A66-4CC1-4011-ABD8-CCAD48295C14}" srcOrd="4" destOrd="0" presId="urn:microsoft.com/office/officeart/2018/2/layout/IconVerticalSolidList"/>
    <dgm:cxn modelId="{8DF13FCC-D59E-419A-9077-7B2C771FE950}" type="presParOf" srcId="{2F2C6A66-4CC1-4011-ABD8-CCAD48295C14}" destId="{F8EA98C6-AE92-4805-9786-C2E7010D026F}" srcOrd="0" destOrd="0" presId="urn:microsoft.com/office/officeart/2018/2/layout/IconVerticalSolidList"/>
    <dgm:cxn modelId="{9C152AE1-1684-4D4F-9457-9A3F20449BBE}" type="presParOf" srcId="{2F2C6A66-4CC1-4011-ABD8-CCAD48295C14}" destId="{6F77E092-3309-42FF-897D-A696D2086813}" srcOrd="1" destOrd="0" presId="urn:microsoft.com/office/officeart/2018/2/layout/IconVerticalSolidList"/>
    <dgm:cxn modelId="{042D44BA-6CFD-4E4D-A26C-CA90C9799F5D}" type="presParOf" srcId="{2F2C6A66-4CC1-4011-ABD8-CCAD48295C14}" destId="{A79044D3-5D63-4E55-B779-E02694151FD4}" srcOrd="2" destOrd="0" presId="urn:microsoft.com/office/officeart/2018/2/layout/IconVerticalSolidList"/>
    <dgm:cxn modelId="{105F076C-5DD0-46A2-8B92-79B7024B2DD0}" type="presParOf" srcId="{2F2C6A66-4CC1-4011-ABD8-CCAD48295C14}" destId="{C6BBE4C3-23D9-4424-A0D3-33A190974E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308142-B5B8-4076-BB90-7B6D1B795C5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A2C82C-1B39-46DD-A890-8C83A916DB9C}">
      <dgm:prSet/>
      <dgm:spPr/>
      <dgm:t>
        <a:bodyPr/>
        <a:lstStyle/>
        <a:p>
          <a:r>
            <a:rPr lang="en-US" b="1" i="0" dirty="0"/>
            <a:t>Purchase price                            | $600,000 (Land 200k, Build 400k)            </a:t>
          </a:r>
          <a:endParaRPr lang="en-US" b="1" dirty="0"/>
        </a:p>
      </dgm:t>
    </dgm:pt>
    <dgm:pt modelId="{1254F813-BA96-4D58-BB0A-86EF47724152}" type="parTrans" cxnId="{485B4D5C-0D07-4A02-A502-EC79E20C8003}">
      <dgm:prSet/>
      <dgm:spPr/>
      <dgm:t>
        <a:bodyPr/>
        <a:lstStyle/>
        <a:p>
          <a:endParaRPr lang="en-US"/>
        </a:p>
      </dgm:t>
    </dgm:pt>
    <dgm:pt modelId="{188A1E56-75B7-43DC-A567-F9CE0346C89D}" type="sibTrans" cxnId="{485B4D5C-0D07-4A02-A502-EC79E20C8003}">
      <dgm:prSet/>
      <dgm:spPr/>
      <dgm:t>
        <a:bodyPr/>
        <a:lstStyle/>
        <a:p>
          <a:endParaRPr lang="en-US"/>
        </a:p>
      </dgm:t>
    </dgm:pt>
    <dgm:pt modelId="{6B6CC290-00C3-4FAC-AF17-1E3A85F069B1}">
      <dgm:prSet/>
      <dgm:spPr/>
      <dgm:t>
        <a:bodyPr/>
        <a:lstStyle/>
        <a:p>
          <a:r>
            <a:rPr lang="en-US" b="0" i="0"/>
            <a:t>Stamp Duty </a:t>
          </a:r>
          <a:r>
            <a:rPr lang="en-US"/>
            <a:t>on </a:t>
          </a:r>
          <a:r>
            <a:rPr lang="en-US" b="0" i="0"/>
            <a:t>a finished home in WA is $23,000 but on the land of $200,000 only $5,400)</a:t>
          </a:r>
          <a:endParaRPr lang="en-US"/>
        </a:p>
      </dgm:t>
    </dgm:pt>
    <dgm:pt modelId="{64049AE8-216C-435F-9E39-ABBB620849C0}" type="parTrans" cxnId="{7D1F30A2-AEA8-46B7-9ED0-2D345C0563D6}">
      <dgm:prSet/>
      <dgm:spPr/>
      <dgm:t>
        <a:bodyPr/>
        <a:lstStyle/>
        <a:p>
          <a:endParaRPr lang="en-US"/>
        </a:p>
      </dgm:t>
    </dgm:pt>
    <dgm:pt modelId="{69941510-3F80-434C-B416-9B39F49AFB57}" type="sibTrans" cxnId="{7D1F30A2-AEA8-46B7-9ED0-2D345C0563D6}">
      <dgm:prSet/>
      <dgm:spPr/>
      <dgm:t>
        <a:bodyPr/>
        <a:lstStyle/>
        <a:p>
          <a:endParaRPr lang="en-US"/>
        </a:p>
      </dgm:t>
    </dgm:pt>
    <dgm:pt modelId="{F015E3F5-F7D3-4109-ACB3-4CB07DA45B77}">
      <dgm:prSet/>
      <dgm:spPr/>
      <dgm:t>
        <a:bodyPr/>
        <a:lstStyle/>
        <a:p>
          <a:r>
            <a:rPr lang="en-US" b="0" i="0" dirty="0"/>
            <a:t>80% loan                                       | $480,000</a:t>
          </a:r>
          <a:endParaRPr lang="en-US" dirty="0"/>
        </a:p>
      </dgm:t>
    </dgm:pt>
    <dgm:pt modelId="{8C8EF971-1CAA-4B8A-86D0-7B735F099F73}" type="parTrans" cxnId="{CD9EBAEE-6BD5-43DE-A2E3-0169A1972B7D}">
      <dgm:prSet/>
      <dgm:spPr/>
      <dgm:t>
        <a:bodyPr/>
        <a:lstStyle/>
        <a:p>
          <a:endParaRPr lang="en-US"/>
        </a:p>
      </dgm:t>
    </dgm:pt>
    <dgm:pt modelId="{59535440-B93A-42DC-8B50-5876F666AB1C}" type="sibTrans" cxnId="{CD9EBAEE-6BD5-43DE-A2E3-0169A1972B7D}">
      <dgm:prSet/>
      <dgm:spPr/>
      <dgm:t>
        <a:bodyPr/>
        <a:lstStyle/>
        <a:p>
          <a:endParaRPr lang="en-US"/>
        </a:p>
      </dgm:t>
    </dgm:pt>
    <dgm:pt modelId="{DFDC42A1-347D-4549-A1DA-179E820205D7}">
      <dgm:prSet/>
      <dgm:spPr/>
      <dgm:t>
        <a:bodyPr/>
        <a:lstStyle/>
        <a:p>
          <a:r>
            <a:rPr lang="en-US" b="0" i="0"/>
            <a:t>Allow initial costs of around 4% for stamp duty, legal fees and interest during construction.</a:t>
          </a:r>
          <a:endParaRPr lang="en-US"/>
        </a:p>
      </dgm:t>
    </dgm:pt>
    <dgm:pt modelId="{2E5E4BDA-8DDB-4E12-A79A-3D1243302DDF}" type="parTrans" cxnId="{0B26F26F-955B-4A85-805B-6B3E5ED6BDD1}">
      <dgm:prSet/>
      <dgm:spPr/>
      <dgm:t>
        <a:bodyPr/>
        <a:lstStyle/>
        <a:p>
          <a:endParaRPr lang="en-US"/>
        </a:p>
      </dgm:t>
    </dgm:pt>
    <dgm:pt modelId="{0716A334-43FD-4A67-BB96-926CF03B07C3}" type="sibTrans" cxnId="{0B26F26F-955B-4A85-805B-6B3E5ED6BDD1}">
      <dgm:prSet/>
      <dgm:spPr/>
      <dgm:t>
        <a:bodyPr/>
        <a:lstStyle/>
        <a:p>
          <a:endParaRPr lang="en-US"/>
        </a:p>
      </dgm:t>
    </dgm:pt>
    <dgm:pt modelId="{8705FA0F-12C2-47EF-9674-1606FE4472CC}">
      <dgm:prSet/>
      <dgm:spPr/>
      <dgm:t>
        <a:bodyPr/>
        <a:lstStyle/>
        <a:p>
          <a:r>
            <a:rPr lang="en-US" b="0" i="0" dirty="0"/>
            <a:t>Interest @6% (IO)                          | $28,800</a:t>
          </a:r>
          <a:endParaRPr lang="en-US" dirty="0"/>
        </a:p>
      </dgm:t>
    </dgm:pt>
    <dgm:pt modelId="{9BA6134B-A66D-47A2-84EA-CDE83E8AA89D}" type="parTrans" cxnId="{87CC354F-15C3-4E9D-B40D-534258085D21}">
      <dgm:prSet/>
      <dgm:spPr/>
      <dgm:t>
        <a:bodyPr/>
        <a:lstStyle/>
        <a:p>
          <a:endParaRPr lang="en-US"/>
        </a:p>
      </dgm:t>
    </dgm:pt>
    <dgm:pt modelId="{2A01A643-8F48-4E2A-9922-35134C624BD1}" type="sibTrans" cxnId="{87CC354F-15C3-4E9D-B40D-534258085D21}">
      <dgm:prSet/>
      <dgm:spPr/>
      <dgm:t>
        <a:bodyPr/>
        <a:lstStyle/>
        <a:p>
          <a:endParaRPr lang="en-US"/>
        </a:p>
      </dgm:t>
    </dgm:pt>
    <dgm:pt modelId="{2A6EAE06-E3F2-4A2A-AE04-24219DBD5C4A}">
      <dgm:prSet/>
      <dgm:spPr/>
      <dgm:t>
        <a:bodyPr/>
        <a:lstStyle/>
        <a:p>
          <a:r>
            <a:rPr lang="en-US" b="0" i="0" dirty="0"/>
            <a:t>Rates                                           | $2,500</a:t>
          </a:r>
          <a:endParaRPr lang="en-US" dirty="0"/>
        </a:p>
      </dgm:t>
    </dgm:pt>
    <dgm:pt modelId="{7AB10C37-2C83-4A91-A7D7-3631AFF84B20}" type="parTrans" cxnId="{BFB3248A-ABCF-40FC-94CE-FF96570C8A4A}">
      <dgm:prSet/>
      <dgm:spPr/>
      <dgm:t>
        <a:bodyPr/>
        <a:lstStyle/>
        <a:p>
          <a:endParaRPr lang="en-US"/>
        </a:p>
      </dgm:t>
    </dgm:pt>
    <dgm:pt modelId="{9307DD04-362C-40D1-ABB0-7C03A877A86B}" type="sibTrans" cxnId="{BFB3248A-ABCF-40FC-94CE-FF96570C8A4A}">
      <dgm:prSet/>
      <dgm:spPr/>
      <dgm:t>
        <a:bodyPr/>
        <a:lstStyle/>
        <a:p>
          <a:endParaRPr lang="en-US"/>
        </a:p>
      </dgm:t>
    </dgm:pt>
    <dgm:pt modelId="{A3EB13E0-05AC-48BA-B6AF-D9FC48A8A12B}">
      <dgm:prSet/>
      <dgm:spPr/>
      <dgm:t>
        <a:bodyPr/>
        <a:lstStyle/>
        <a:p>
          <a:r>
            <a:rPr lang="en-US" b="0" i="0" dirty="0"/>
            <a:t>Insurance                                     | $1,500</a:t>
          </a:r>
          <a:endParaRPr lang="en-US" dirty="0"/>
        </a:p>
      </dgm:t>
    </dgm:pt>
    <dgm:pt modelId="{91EDBD33-ED5A-4CBE-B14A-66D611C3A5EA}" type="parTrans" cxnId="{313B981D-14CD-4C81-8997-9781078425FD}">
      <dgm:prSet/>
      <dgm:spPr/>
      <dgm:t>
        <a:bodyPr/>
        <a:lstStyle/>
        <a:p>
          <a:endParaRPr lang="en-US"/>
        </a:p>
      </dgm:t>
    </dgm:pt>
    <dgm:pt modelId="{7057087D-68C6-48AD-8BD4-05136C0E12F4}" type="sibTrans" cxnId="{313B981D-14CD-4C81-8997-9781078425FD}">
      <dgm:prSet/>
      <dgm:spPr/>
      <dgm:t>
        <a:bodyPr/>
        <a:lstStyle/>
        <a:p>
          <a:endParaRPr lang="en-US"/>
        </a:p>
      </dgm:t>
    </dgm:pt>
    <dgm:pt modelId="{53236978-A13C-42B0-9620-E7D3E8D5FE0F}">
      <dgm:prSet/>
      <dgm:spPr/>
      <dgm:t>
        <a:bodyPr/>
        <a:lstStyle/>
        <a:p>
          <a:r>
            <a:rPr lang="en-US" b="0" i="0" dirty="0"/>
            <a:t>Management fees                          | $2,500</a:t>
          </a:r>
          <a:endParaRPr lang="en-US" dirty="0"/>
        </a:p>
      </dgm:t>
    </dgm:pt>
    <dgm:pt modelId="{D0AA28C1-4274-43BE-97B6-4C5F8B5F1989}" type="parTrans" cxnId="{4DC0CD43-F5C1-454B-8397-82B585B46C03}">
      <dgm:prSet/>
      <dgm:spPr/>
      <dgm:t>
        <a:bodyPr/>
        <a:lstStyle/>
        <a:p>
          <a:endParaRPr lang="en-US"/>
        </a:p>
      </dgm:t>
    </dgm:pt>
    <dgm:pt modelId="{24DCD273-52F8-4585-A18D-86E0466A469A}" type="sibTrans" cxnId="{4DC0CD43-F5C1-454B-8397-82B585B46C03}">
      <dgm:prSet/>
      <dgm:spPr/>
      <dgm:t>
        <a:bodyPr/>
        <a:lstStyle/>
        <a:p>
          <a:endParaRPr lang="en-US"/>
        </a:p>
      </dgm:t>
    </dgm:pt>
    <dgm:pt modelId="{B1FDA76A-E692-40FF-88A9-68001015B6BD}">
      <dgm:prSet/>
      <dgm:spPr/>
      <dgm:t>
        <a:bodyPr/>
        <a:lstStyle/>
        <a:p>
          <a:r>
            <a:rPr lang="en-US" b="0" i="0" dirty="0"/>
            <a:t>Total costs                                    | $35,300</a:t>
          </a:r>
          <a:endParaRPr lang="en-US" dirty="0"/>
        </a:p>
      </dgm:t>
    </dgm:pt>
    <dgm:pt modelId="{2D54AA41-DFF8-4447-947B-16647BF8EEC3}" type="parTrans" cxnId="{71C82EB7-9497-4019-98BF-396187A27E2C}">
      <dgm:prSet/>
      <dgm:spPr/>
      <dgm:t>
        <a:bodyPr/>
        <a:lstStyle/>
        <a:p>
          <a:endParaRPr lang="en-US"/>
        </a:p>
      </dgm:t>
    </dgm:pt>
    <dgm:pt modelId="{36D0571B-CA4E-4F8F-BA38-272DE5E80ECC}" type="sibTrans" cxnId="{71C82EB7-9497-4019-98BF-396187A27E2C}">
      <dgm:prSet/>
      <dgm:spPr/>
      <dgm:t>
        <a:bodyPr/>
        <a:lstStyle/>
        <a:p>
          <a:endParaRPr lang="en-US"/>
        </a:p>
      </dgm:t>
    </dgm:pt>
    <dgm:pt modelId="{452172D0-E30D-4118-B8FC-C9F2DD171827}">
      <dgm:prSet/>
      <dgm:spPr/>
      <dgm:t>
        <a:bodyPr/>
        <a:lstStyle/>
        <a:p>
          <a:r>
            <a:rPr lang="en-US" b="1"/>
            <a:t>Costs</a:t>
          </a:r>
        </a:p>
      </dgm:t>
    </dgm:pt>
    <dgm:pt modelId="{F81BBB8A-1CEE-494A-8A7F-A98FD52CB7CE}" type="parTrans" cxnId="{16E094E2-3DC7-4A26-8B5C-D0234953D665}">
      <dgm:prSet/>
      <dgm:spPr/>
      <dgm:t>
        <a:bodyPr/>
        <a:lstStyle/>
        <a:p>
          <a:endParaRPr lang="en-AU"/>
        </a:p>
      </dgm:t>
    </dgm:pt>
    <dgm:pt modelId="{DACC2E4A-3D05-4C27-BAE3-B4DFC3324057}" type="sibTrans" cxnId="{16E094E2-3DC7-4A26-8B5C-D0234953D665}">
      <dgm:prSet/>
      <dgm:spPr/>
      <dgm:t>
        <a:bodyPr/>
        <a:lstStyle/>
        <a:p>
          <a:endParaRPr lang="en-AU"/>
        </a:p>
      </dgm:t>
    </dgm:pt>
    <dgm:pt modelId="{05057907-977D-42C1-BA9A-45ADAAF15D02}">
      <dgm:prSet/>
      <dgm:spPr/>
      <dgm:t>
        <a:bodyPr/>
        <a:lstStyle/>
        <a:p>
          <a:r>
            <a:rPr lang="en-US" b="1" i="0"/>
            <a:t>Income</a:t>
          </a:r>
          <a:endParaRPr lang="en-US"/>
        </a:p>
      </dgm:t>
    </dgm:pt>
    <dgm:pt modelId="{4DB010CE-C289-4F21-AF17-1421AE59B1B6}" type="parTrans" cxnId="{D6A612C8-3671-4E96-BFB3-028FC6E1261B}">
      <dgm:prSet/>
      <dgm:spPr/>
      <dgm:t>
        <a:bodyPr/>
        <a:lstStyle/>
        <a:p>
          <a:endParaRPr lang="en-AU"/>
        </a:p>
      </dgm:t>
    </dgm:pt>
    <dgm:pt modelId="{5F9C148D-E302-438D-B0F5-FEA98113E87B}" type="sibTrans" cxnId="{D6A612C8-3671-4E96-BFB3-028FC6E1261B}">
      <dgm:prSet/>
      <dgm:spPr/>
      <dgm:t>
        <a:bodyPr/>
        <a:lstStyle/>
        <a:p>
          <a:endParaRPr lang="en-AU"/>
        </a:p>
      </dgm:t>
    </dgm:pt>
    <dgm:pt modelId="{E244C5D0-86C1-4E67-BD3F-00D293F78C4D}">
      <dgm:prSet/>
      <dgm:spPr/>
      <dgm:t>
        <a:bodyPr/>
        <a:lstStyle/>
        <a:p>
          <a:r>
            <a:rPr lang="en-US" b="0" i="0" dirty="0"/>
            <a:t>Rent @$580 per week                    | $30,160 </a:t>
          </a:r>
          <a:endParaRPr lang="en-US" dirty="0"/>
        </a:p>
      </dgm:t>
    </dgm:pt>
    <dgm:pt modelId="{D95A90AC-BB4E-44B5-8726-D9A5B2A89E28}" type="parTrans" cxnId="{FC61D13E-9E91-41A7-BA8E-4534A55ADACD}">
      <dgm:prSet/>
      <dgm:spPr/>
      <dgm:t>
        <a:bodyPr/>
        <a:lstStyle/>
        <a:p>
          <a:endParaRPr lang="en-AU"/>
        </a:p>
      </dgm:t>
    </dgm:pt>
    <dgm:pt modelId="{86A12A8C-DC13-45E4-9E0F-19E9D749EDEC}" type="sibTrans" cxnId="{FC61D13E-9E91-41A7-BA8E-4534A55ADACD}">
      <dgm:prSet/>
      <dgm:spPr/>
      <dgm:t>
        <a:bodyPr/>
        <a:lstStyle/>
        <a:p>
          <a:endParaRPr lang="en-AU"/>
        </a:p>
      </dgm:t>
    </dgm:pt>
    <dgm:pt modelId="{8A266A1E-71E9-42AB-8377-E4B223D0C7E2}">
      <dgm:prSet/>
      <dgm:spPr/>
      <dgm:t>
        <a:bodyPr/>
        <a:lstStyle/>
        <a:p>
          <a:r>
            <a:rPr lang="en-US" dirty="0"/>
            <a:t>Less total Costs                             | $35,300</a:t>
          </a:r>
        </a:p>
      </dgm:t>
    </dgm:pt>
    <dgm:pt modelId="{18C4A2F0-1762-4BFC-B1E6-5A66B2E495B7}" type="parTrans" cxnId="{0D148F4B-147E-499D-A6C3-D84CE6DA9BA1}">
      <dgm:prSet/>
      <dgm:spPr/>
      <dgm:t>
        <a:bodyPr/>
        <a:lstStyle/>
        <a:p>
          <a:endParaRPr lang="en-AU"/>
        </a:p>
      </dgm:t>
    </dgm:pt>
    <dgm:pt modelId="{519C567E-C358-45EB-B73C-4C01B38BF2F2}" type="sibTrans" cxnId="{0D148F4B-147E-499D-A6C3-D84CE6DA9BA1}">
      <dgm:prSet/>
      <dgm:spPr/>
      <dgm:t>
        <a:bodyPr/>
        <a:lstStyle/>
        <a:p>
          <a:endParaRPr lang="en-AU"/>
        </a:p>
      </dgm:t>
    </dgm:pt>
    <dgm:pt modelId="{BB257CA5-9577-4005-9C1D-AF28DB935214}">
      <dgm:prSet/>
      <dgm:spPr/>
      <dgm:t>
        <a:bodyPr/>
        <a:lstStyle/>
        <a:p>
          <a:r>
            <a:rPr lang="en-US" b="0" i="0" dirty="0"/>
            <a:t>Loss                                             | $5,140 or $98 per week.</a:t>
          </a:r>
          <a:endParaRPr lang="en-US" dirty="0"/>
        </a:p>
      </dgm:t>
    </dgm:pt>
    <dgm:pt modelId="{E17642DA-538C-4F6E-8E2B-6C33CB7DD78A}" type="parTrans" cxnId="{28CE10E3-126C-406C-8805-F3B91A9CF773}">
      <dgm:prSet/>
      <dgm:spPr/>
      <dgm:t>
        <a:bodyPr/>
        <a:lstStyle/>
        <a:p>
          <a:endParaRPr lang="en-AU"/>
        </a:p>
      </dgm:t>
    </dgm:pt>
    <dgm:pt modelId="{6B0ED593-5E1A-4F57-8914-90DD6CB3B51B}" type="sibTrans" cxnId="{28CE10E3-126C-406C-8805-F3B91A9CF773}">
      <dgm:prSet/>
      <dgm:spPr/>
      <dgm:t>
        <a:bodyPr/>
        <a:lstStyle/>
        <a:p>
          <a:endParaRPr lang="en-AU"/>
        </a:p>
      </dgm:t>
    </dgm:pt>
    <dgm:pt modelId="{983230A7-2A46-4E73-857C-2A664C39B029}" type="pres">
      <dgm:prSet presAssocID="{2C308142-B5B8-4076-BB90-7B6D1B795C5F}" presName="vert0" presStyleCnt="0">
        <dgm:presLayoutVars>
          <dgm:dir/>
          <dgm:animOne val="branch"/>
          <dgm:animLvl val="lvl"/>
        </dgm:presLayoutVars>
      </dgm:prSet>
      <dgm:spPr/>
    </dgm:pt>
    <dgm:pt modelId="{E882E9E3-B49A-412C-8854-DF05C523CCDB}" type="pres">
      <dgm:prSet presAssocID="{B0A2C82C-1B39-46DD-A890-8C83A916DB9C}" presName="thickLine" presStyleLbl="alignNode1" presStyleIdx="0" presStyleCnt="14"/>
      <dgm:spPr/>
    </dgm:pt>
    <dgm:pt modelId="{C173F0CF-CC22-4046-94A7-F843EE2AE2AD}" type="pres">
      <dgm:prSet presAssocID="{B0A2C82C-1B39-46DD-A890-8C83A916DB9C}" presName="horz1" presStyleCnt="0"/>
      <dgm:spPr/>
    </dgm:pt>
    <dgm:pt modelId="{1436AB72-20DF-4C09-9753-3962728083BB}" type="pres">
      <dgm:prSet presAssocID="{B0A2C82C-1B39-46DD-A890-8C83A916DB9C}" presName="tx1" presStyleLbl="revTx" presStyleIdx="0" presStyleCnt="14"/>
      <dgm:spPr/>
    </dgm:pt>
    <dgm:pt modelId="{198DF686-72C7-4C2D-A333-C3B02F7630EA}" type="pres">
      <dgm:prSet presAssocID="{B0A2C82C-1B39-46DD-A890-8C83A916DB9C}" presName="vert1" presStyleCnt="0"/>
      <dgm:spPr/>
    </dgm:pt>
    <dgm:pt modelId="{88A01EDE-B3E6-419E-9448-1C5832F6EACC}" type="pres">
      <dgm:prSet presAssocID="{6B6CC290-00C3-4FAC-AF17-1E3A85F069B1}" presName="thickLine" presStyleLbl="alignNode1" presStyleIdx="1" presStyleCnt="14"/>
      <dgm:spPr/>
    </dgm:pt>
    <dgm:pt modelId="{61D31E6A-0DB7-4626-BA4B-62BAA76518B1}" type="pres">
      <dgm:prSet presAssocID="{6B6CC290-00C3-4FAC-AF17-1E3A85F069B1}" presName="horz1" presStyleCnt="0"/>
      <dgm:spPr/>
    </dgm:pt>
    <dgm:pt modelId="{8B1CE350-B915-42FB-9321-180C97BF0FFC}" type="pres">
      <dgm:prSet presAssocID="{6B6CC290-00C3-4FAC-AF17-1E3A85F069B1}" presName="tx1" presStyleLbl="revTx" presStyleIdx="1" presStyleCnt="14"/>
      <dgm:spPr/>
    </dgm:pt>
    <dgm:pt modelId="{7DCC032B-14A7-41C9-BEB5-124BB4EBFD5C}" type="pres">
      <dgm:prSet presAssocID="{6B6CC290-00C3-4FAC-AF17-1E3A85F069B1}" presName="vert1" presStyleCnt="0"/>
      <dgm:spPr/>
    </dgm:pt>
    <dgm:pt modelId="{B2B31331-9759-4004-9DBF-AF9E7A02E4E7}" type="pres">
      <dgm:prSet presAssocID="{F015E3F5-F7D3-4109-ACB3-4CB07DA45B77}" presName="thickLine" presStyleLbl="alignNode1" presStyleIdx="2" presStyleCnt="14"/>
      <dgm:spPr/>
    </dgm:pt>
    <dgm:pt modelId="{800160EA-08DD-43A1-82DC-D8EA77ADC42F}" type="pres">
      <dgm:prSet presAssocID="{F015E3F5-F7D3-4109-ACB3-4CB07DA45B77}" presName="horz1" presStyleCnt="0"/>
      <dgm:spPr/>
    </dgm:pt>
    <dgm:pt modelId="{55812471-4FD3-4BDA-BB81-3D733A54A91A}" type="pres">
      <dgm:prSet presAssocID="{F015E3F5-F7D3-4109-ACB3-4CB07DA45B77}" presName="tx1" presStyleLbl="revTx" presStyleIdx="2" presStyleCnt="14"/>
      <dgm:spPr/>
    </dgm:pt>
    <dgm:pt modelId="{566A37AF-E6CB-4674-A43F-F0A583561D26}" type="pres">
      <dgm:prSet presAssocID="{F015E3F5-F7D3-4109-ACB3-4CB07DA45B77}" presName="vert1" presStyleCnt="0"/>
      <dgm:spPr/>
    </dgm:pt>
    <dgm:pt modelId="{F3FEB2FB-C18B-4D10-A8D2-3C96E2BA4775}" type="pres">
      <dgm:prSet presAssocID="{DFDC42A1-347D-4549-A1DA-179E820205D7}" presName="thickLine" presStyleLbl="alignNode1" presStyleIdx="3" presStyleCnt="14"/>
      <dgm:spPr/>
    </dgm:pt>
    <dgm:pt modelId="{87F4186D-757A-4B14-AD78-5623C21F2B0B}" type="pres">
      <dgm:prSet presAssocID="{DFDC42A1-347D-4549-A1DA-179E820205D7}" presName="horz1" presStyleCnt="0"/>
      <dgm:spPr/>
    </dgm:pt>
    <dgm:pt modelId="{FD346E56-A312-4B55-A40A-3BF222AA4880}" type="pres">
      <dgm:prSet presAssocID="{DFDC42A1-347D-4549-A1DA-179E820205D7}" presName="tx1" presStyleLbl="revTx" presStyleIdx="3" presStyleCnt="14"/>
      <dgm:spPr/>
    </dgm:pt>
    <dgm:pt modelId="{0D24DAD8-3E32-4E8B-BBA4-85E937988008}" type="pres">
      <dgm:prSet presAssocID="{DFDC42A1-347D-4549-A1DA-179E820205D7}" presName="vert1" presStyleCnt="0"/>
      <dgm:spPr/>
    </dgm:pt>
    <dgm:pt modelId="{361B0077-4ECC-40EA-9D3F-3D21B3A50264}" type="pres">
      <dgm:prSet presAssocID="{452172D0-E30D-4118-B8FC-C9F2DD171827}" presName="thickLine" presStyleLbl="alignNode1" presStyleIdx="4" presStyleCnt="14"/>
      <dgm:spPr/>
    </dgm:pt>
    <dgm:pt modelId="{108038E1-883B-41D1-84D0-BA6557A05E96}" type="pres">
      <dgm:prSet presAssocID="{452172D0-E30D-4118-B8FC-C9F2DD171827}" presName="horz1" presStyleCnt="0"/>
      <dgm:spPr/>
    </dgm:pt>
    <dgm:pt modelId="{E1A3C7AE-F616-4C3C-A9B5-1C05CBFE8D20}" type="pres">
      <dgm:prSet presAssocID="{452172D0-E30D-4118-B8FC-C9F2DD171827}" presName="tx1" presStyleLbl="revTx" presStyleIdx="4" presStyleCnt="14"/>
      <dgm:spPr/>
    </dgm:pt>
    <dgm:pt modelId="{B1D0389A-94E8-4D0C-B64C-9F23DF6E6557}" type="pres">
      <dgm:prSet presAssocID="{452172D0-E30D-4118-B8FC-C9F2DD171827}" presName="vert1" presStyleCnt="0"/>
      <dgm:spPr/>
    </dgm:pt>
    <dgm:pt modelId="{7A3E9E86-6977-4393-8EC1-28A5171E0C0C}" type="pres">
      <dgm:prSet presAssocID="{8705FA0F-12C2-47EF-9674-1606FE4472CC}" presName="thickLine" presStyleLbl="alignNode1" presStyleIdx="5" presStyleCnt="14"/>
      <dgm:spPr/>
    </dgm:pt>
    <dgm:pt modelId="{46C93D22-E956-473D-A412-6B12EEBF0682}" type="pres">
      <dgm:prSet presAssocID="{8705FA0F-12C2-47EF-9674-1606FE4472CC}" presName="horz1" presStyleCnt="0"/>
      <dgm:spPr/>
    </dgm:pt>
    <dgm:pt modelId="{96445583-7F49-4EE5-A169-FA500E73FC88}" type="pres">
      <dgm:prSet presAssocID="{8705FA0F-12C2-47EF-9674-1606FE4472CC}" presName="tx1" presStyleLbl="revTx" presStyleIdx="5" presStyleCnt="14"/>
      <dgm:spPr/>
    </dgm:pt>
    <dgm:pt modelId="{18007E49-8153-4381-9E2C-E2F85B926A6F}" type="pres">
      <dgm:prSet presAssocID="{8705FA0F-12C2-47EF-9674-1606FE4472CC}" presName="vert1" presStyleCnt="0"/>
      <dgm:spPr/>
    </dgm:pt>
    <dgm:pt modelId="{1BF5637B-A279-4744-A418-F729CBE21842}" type="pres">
      <dgm:prSet presAssocID="{2A6EAE06-E3F2-4A2A-AE04-24219DBD5C4A}" presName="thickLine" presStyleLbl="alignNode1" presStyleIdx="6" presStyleCnt="14"/>
      <dgm:spPr/>
    </dgm:pt>
    <dgm:pt modelId="{C3F20372-D88D-44D7-99C3-CC7A6ECCFA6D}" type="pres">
      <dgm:prSet presAssocID="{2A6EAE06-E3F2-4A2A-AE04-24219DBD5C4A}" presName="horz1" presStyleCnt="0"/>
      <dgm:spPr/>
    </dgm:pt>
    <dgm:pt modelId="{7B03C526-2561-430B-9BC0-768EEF6D9F82}" type="pres">
      <dgm:prSet presAssocID="{2A6EAE06-E3F2-4A2A-AE04-24219DBD5C4A}" presName="tx1" presStyleLbl="revTx" presStyleIdx="6" presStyleCnt="14"/>
      <dgm:spPr/>
    </dgm:pt>
    <dgm:pt modelId="{06095AF0-1C16-4D16-BB41-8DB40C47EC81}" type="pres">
      <dgm:prSet presAssocID="{2A6EAE06-E3F2-4A2A-AE04-24219DBD5C4A}" presName="vert1" presStyleCnt="0"/>
      <dgm:spPr/>
    </dgm:pt>
    <dgm:pt modelId="{C65B4ECB-9389-4740-A8BF-C0A106EFDD74}" type="pres">
      <dgm:prSet presAssocID="{A3EB13E0-05AC-48BA-B6AF-D9FC48A8A12B}" presName="thickLine" presStyleLbl="alignNode1" presStyleIdx="7" presStyleCnt="14"/>
      <dgm:spPr/>
    </dgm:pt>
    <dgm:pt modelId="{2C6036B7-E2C1-4B7B-893C-1FFFEC779F56}" type="pres">
      <dgm:prSet presAssocID="{A3EB13E0-05AC-48BA-B6AF-D9FC48A8A12B}" presName="horz1" presStyleCnt="0"/>
      <dgm:spPr/>
    </dgm:pt>
    <dgm:pt modelId="{1566C790-38E8-45B9-88CB-D02089C8B44A}" type="pres">
      <dgm:prSet presAssocID="{A3EB13E0-05AC-48BA-B6AF-D9FC48A8A12B}" presName="tx1" presStyleLbl="revTx" presStyleIdx="7" presStyleCnt="14"/>
      <dgm:spPr/>
    </dgm:pt>
    <dgm:pt modelId="{81E9B0C3-AC1E-4390-89C7-BCC5B38223A5}" type="pres">
      <dgm:prSet presAssocID="{A3EB13E0-05AC-48BA-B6AF-D9FC48A8A12B}" presName="vert1" presStyleCnt="0"/>
      <dgm:spPr/>
    </dgm:pt>
    <dgm:pt modelId="{B934BC77-915C-4BB7-B6AA-4FC9CA8B365F}" type="pres">
      <dgm:prSet presAssocID="{53236978-A13C-42B0-9620-E7D3E8D5FE0F}" presName="thickLine" presStyleLbl="alignNode1" presStyleIdx="8" presStyleCnt="14"/>
      <dgm:spPr/>
    </dgm:pt>
    <dgm:pt modelId="{0BE5FD80-38C8-4DDC-A03F-06A5DB58C196}" type="pres">
      <dgm:prSet presAssocID="{53236978-A13C-42B0-9620-E7D3E8D5FE0F}" presName="horz1" presStyleCnt="0"/>
      <dgm:spPr/>
    </dgm:pt>
    <dgm:pt modelId="{A04BF30A-BDA4-4F42-9F42-984C901C48AE}" type="pres">
      <dgm:prSet presAssocID="{53236978-A13C-42B0-9620-E7D3E8D5FE0F}" presName="tx1" presStyleLbl="revTx" presStyleIdx="8" presStyleCnt="14"/>
      <dgm:spPr/>
    </dgm:pt>
    <dgm:pt modelId="{AEB2A112-3B60-44BF-B823-A919FEB52055}" type="pres">
      <dgm:prSet presAssocID="{53236978-A13C-42B0-9620-E7D3E8D5FE0F}" presName="vert1" presStyleCnt="0"/>
      <dgm:spPr/>
    </dgm:pt>
    <dgm:pt modelId="{F0C3B4D3-ABA6-4A5E-8BB4-18B2F79B8EC6}" type="pres">
      <dgm:prSet presAssocID="{B1FDA76A-E692-40FF-88A9-68001015B6BD}" presName="thickLine" presStyleLbl="alignNode1" presStyleIdx="9" presStyleCnt="14"/>
      <dgm:spPr/>
    </dgm:pt>
    <dgm:pt modelId="{FE58102B-72BF-46F5-9763-8322D0CA2A30}" type="pres">
      <dgm:prSet presAssocID="{B1FDA76A-E692-40FF-88A9-68001015B6BD}" presName="horz1" presStyleCnt="0"/>
      <dgm:spPr/>
    </dgm:pt>
    <dgm:pt modelId="{EC304A3C-A492-4788-B60D-3BBD46BABC2C}" type="pres">
      <dgm:prSet presAssocID="{B1FDA76A-E692-40FF-88A9-68001015B6BD}" presName="tx1" presStyleLbl="revTx" presStyleIdx="9" presStyleCnt="14"/>
      <dgm:spPr/>
    </dgm:pt>
    <dgm:pt modelId="{D9E5216E-08A0-48F5-A016-82672E655AF5}" type="pres">
      <dgm:prSet presAssocID="{B1FDA76A-E692-40FF-88A9-68001015B6BD}" presName="vert1" presStyleCnt="0"/>
      <dgm:spPr/>
    </dgm:pt>
    <dgm:pt modelId="{8A026380-B38F-40A1-8041-524166CACA47}" type="pres">
      <dgm:prSet presAssocID="{05057907-977D-42C1-BA9A-45ADAAF15D02}" presName="thickLine" presStyleLbl="alignNode1" presStyleIdx="10" presStyleCnt="14"/>
      <dgm:spPr/>
    </dgm:pt>
    <dgm:pt modelId="{F5C26469-8976-4690-B282-5BCEDCC3EF3D}" type="pres">
      <dgm:prSet presAssocID="{05057907-977D-42C1-BA9A-45ADAAF15D02}" presName="horz1" presStyleCnt="0"/>
      <dgm:spPr/>
    </dgm:pt>
    <dgm:pt modelId="{80A8D9A5-EBF9-46C4-A185-02BB3125B6DA}" type="pres">
      <dgm:prSet presAssocID="{05057907-977D-42C1-BA9A-45ADAAF15D02}" presName="tx1" presStyleLbl="revTx" presStyleIdx="10" presStyleCnt="14"/>
      <dgm:spPr/>
    </dgm:pt>
    <dgm:pt modelId="{656551D7-5FA3-4DB0-96BF-87158551B98D}" type="pres">
      <dgm:prSet presAssocID="{05057907-977D-42C1-BA9A-45ADAAF15D02}" presName="vert1" presStyleCnt="0"/>
      <dgm:spPr/>
    </dgm:pt>
    <dgm:pt modelId="{B7E7F19C-10C6-4C39-905C-B3072BE4E92B}" type="pres">
      <dgm:prSet presAssocID="{E244C5D0-86C1-4E67-BD3F-00D293F78C4D}" presName="thickLine" presStyleLbl="alignNode1" presStyleIdx="11" presStyleCnt="14"/>
      <dgm:spPr/>
    </dgm:pt>
    <dgm:pt modelId="{59287A92-FF25-4C10-8ECF-7A00BC6D5E1F}" type="pres">
      <dgm:prSet presAssocID="{E244C5D0-86C1-4E67-BD3F-00D293F78C4D}" presName="horz1" presStyleCnt="0"/>
      <dgm:spPr/>
    </dgm:pt>
    <dgm:pt modelId="{D26EC2B9-FE04-4BCF-BC69-412A5BD20526}" type="pres">
      <dgm:prSet presAssocID="{E244C5D0-86C1-4E67-BD3F-00D293F78C4D}" presName="tx1" presStyleLbl="revTx" presStyleIdx="11" presStyleCnt="14"/>
      <dgm:spPr/>
    </dgm:pt>
    <dgm:pt modelId="{165A864C-60B0-434B-946B-3D382830D2AA}" type="pres">
      <dgm:prSet presAssocID="{E244C5D0-86C1-4E67-BD3F-00D293F78C4D}" presName="vert1" presStyleCnt="0"/>
      <dgm:spPr/>
    </dgm:pt>
    <dgm:pt modelId="{B2CF3F31-726C-45FF-8A73-2828003A76B0}" type="pres">
      <dgm:prSet presAssocID="{8A266A1E-71E9-42AB-8377-E4B223D0C7E2}" presName="thickLine" presStyleLbl="alignNode1" presStyleIdx="12" presStyleCnt="14"/>
      <dgm:spPr/>
    </dgm:pt>
    <dgm:pt modelId="{EEFB4763-9A2B-4A30-BCF7-30B98C73AC75}" type="pres">
      <dgm:prSet presAssocID="{8A266A1E-71E9-42AB-8377-E4B223D0C7E2}" presName="horz1" presStyleCnt="0"/>
      <dgm:spPr/>
    </dgm:pt>
    <dgm:pt modelId="{BA83DDA6-79A1-4099-91F7-10B880896991}" type="pres">
      <dgm:prSet presAssocID="{8A266A1E-71E9-42AB-8377-E4B223D0C7E2}" presName="tx1" presStyleLbl="revTx" presStyleIdx="12" presStyleCnt="14"/>
      <dgm:spPr/>
    </dgm:pt>
    <dgm:pt modelId="{2984B086-2B29-4464-9122-7F8CD80700E1}" type="pres">
      <dgm:prSet presAssocID="{8A266A1E-71E9-42AB-8377-E4B223D0C7E2}" presName="vert1" presStyleCnt="0"/>
      <dgm:spPr/>
    </dgm:pt>
    <dgm:pt modelId="{A334AA52-AF0F-48B8-A0D7-B787F1657A71}" type="pres">
      <dgm:prSet presAssocID="{BB257CA5-9577-4005-9C1D-AF28DB935214}" presName="thickLine" presStyleLbl="alignNode1" presStyleIdx="13" presStyleCnt="14"/>
      <dgm:spPr/>
    </dgm:pt>
    <dgm:pt modelId="{1FFB296B-6068-4417-8624-8DB0A232D132}" type="pres">
      <dgm:prSet presAssocID="{BB257CA5-9577-4005-9C1D-AF28DB935214}" presName="horz1" presStyleCnt="0"/>
      <dgm:spPr/>
    </dgm:pt>
    <dgm:pt modelId="{180067CB-B477-46A0-A7D8-F0F61F630E95}" type="pres">
      <dgm:prSet presAssocID="{BB257CA5-9577-4005-9C1D-AF28DB935214}" presName="tx1" presStyleLbl="revTx" presStyleIdx="13" presStyleCnt="14"/>
      <dgm:spPr/>
    </dgm:pt>
    <dgm:pt modelId="{9CC5EFF1-4542-4D1E-8BA8-6DFC9323F893}" type="pres">
      <dgm:prSet presAssocID="{BB257CA5-9577-4005-9C1D-AF28DB935214}" presName="vert1" presStyleCnt="0"/>
      <dgm:spPr/>
    </dgm:pt>
  </dgm:ptLst>
  <dgm:cxnLst>
    <dgm:cxn modelId="{BE40D50D-F16E-413F-AC7A-782C626547B4}" type="presOf" srcId="{05057907-977D-42C1-BA9A-45ADAAF15D02}" destId="{80A8D9A5-EBF9-46C4-A185-02BB3125B6DA}" srcOrd="0" destOrd="0" presId="urn:microsoft.com/office/officeart/2008/layout/LinedList"/>
    <dgm:cxn modelId="{313B981D-14CD-4C81-8997-9781078425FD}" srcId="{2C308142-B5B8-4076-BB90-7B6D1B795C5F}" destId="{A3EB13E0-05AC-48BA-B6AF-D9FC48A8A12B}" srcOrd="7" destOrd="0" parTransId="{91EDBD33-ED5A-4CBE-B14A-66D611C3A5EA}" sibTransId="{7057087D-68C6-48AD-8BD4-05136C0E12F4}"/>
    <dgm:cxn modelId="{E19E4922-2AE5-436C-838F-762861498EC8}" type="presOf" srcId="{2C308142-B5B8-4076-BB90-7B6D1B795C5F}" destId="{983230A7-2A46-4E73-857C-2A664C39B029}" srcOrd="0" destOrd="0" presId="urn:microsoft.com/office/officeart/2008/layout/LinedList"/>
    <dgm:cxn modelId="{77FD0427-81B4-49D2-ACB4-30B5D6B870CD}" type="presOf" srcId="{53236978-A13C-42B0-9620-E7D3E8D5FE0F}" destId="{A04BF30A-BDA4-4F42-9F42-984C901C48AE}" srcOrd="0" destOrd="0" presId="urn:microsoft.com/office/officeart/2008/layout/LinedList"/>
    <dgm:cxn modelId="{4719E82B-F203-4914-8DA4-E60C55ECB5EA}" type="presOf" srcId="{B0A2C82C-1B39-46DD-A890-8C83A916DB9C}" destId="{1436AB72-20DF-4C09-9753-3962728083BB}" srcOrd="0" destOrd="0" presId="urn:microsoft.com/office/officeart/2008/layout/LinedList"/>
    <dgm:cxn modelId="{FC61D13E-9E91-41A7-BA8E-4534A55ADACD}" srcId="{2C308142-B5B8-4076-BB90-7B6D1B795C5F}" destId="{E244C5D0-86C1-4E67-BD3F-00D293F78C4D}" srcOrd="11" destOrd="0" parTransId="{D95A90AC-BB4E-44B5-8726-D9A5B2A89E28}" sibTransId="{86A12A8C-DC13-45E4-9E0F-19E9D749EDEC}"/>
    <dgm:cxn modelId="{E4950B40-757E-43E0-80DC-D6C1E64C6479}" type="presOf" srcId="{452172D0-E30D-4118-B8FC-C9F2DD171827}" destId="{E1A3C7AE-F616-4C3C-A9B5-1C05CBFE8D20}" srcOrd="0" destOrd="0" presId="urn:microsoft.com/office/officeart/2008/layout/LinedList"/>
    <dgm:cxn modelId="{485B4D5C-0D07-4A02-A502-EC79E20C8003}" srcId="{2C308142-B5B8-4076-BB90-7B6D1B795C5F}" destId="{B0A2C82C-1B39-46DD-A890-8C83A916DB9C}" srcOrd="0" destOrd="0" parTransId="{1254F813-BA96-4D58-BB0A-86EF47724152}" sibTransId="{188A1E56-75B7-43DC-A567-F9CE0346C89D}"/>
    <dgm:cxn modelId="{4DC0CD43-F5C1-454B-8397-82B585B46C03}" srcId="{2C308142-B5B8-4076-BB90-7B6D1B795C5F}" destId="{53236978-A13C-42B0-9620-E7D3E8D5FE0F}" srcOrd="8" destOrd="0" parTransId="{D0AA28C1-4274-43BE-97B6-4C5F8B5F1989}" sibTransId="{24DCD273-52F8-4585-A18D-86E0466A469A}"/>
    <dgm:cxn modelId="{29887F67-4E53-4E84-B65C-606B026CB52C}" type="presOf" srcId="{B1FDA76A-E692-40FF-88A9-68001015B6BD}" destId="{EC304A3C-A492-4788-B60D-3BBD46BABC2C}" srcOrd="0" destOrd="0" presId="urn:microsoft.com/office/officeart/2008/layout/LinedList"/>
    <dgm:cxn modelId="{0D148F4B-147E-499D-A6C3-D84CE6DA9BA1}" srcId="{2C308142-B5B8-4076-BB90-7B6D1B795C5F}" destId="{8A266A1E-71E9-42AB-8377-E4B223D0C7E2}" srcOrd="12" destOrd="0" parTransId="{18C4A2F0-1762-4BFC-B1E6-5A66B2E495B7}" sibTransId="{519C567E-C358-45EB-B73C-4C01B38BF2F2}"/>
    <dgm:cxn modelId="{87CC354F-15C3-4E9D-B40D-534258085D21}" srcId="{2C308142-B5B8-4076-BB90-7B6D1B795C5F}" destId="{8705FA0F-12C2-47EF-9674-1606FE4472CC}" srcOrd="5" destOrd="0" parTransId="{9BA6134B-A66D-47A2-84EA-CDE83E8AA89D}" sibTransId="{2A01A643-8F48-4E2A-9922-35134C624BD1}"/>
    <dgm:cxn modelId="{0B26F26F-955B-4A85-805B-6B3E5ED6BDD1}" srcId="{2C308142-B5B8-4076-BB90-7B6D1B795C5F}" destId="{DFDC42A1-347D-4549-A1DA-179E820205D7}" srcOrd="3" destOrd="0" parTransId="{2E5E4BDA-8DDB-4E12-A79A-3D1243302DDF}" sibTransId="{0716A334-43FD-4A67-BB96-926CF03B07C3}"/>
    <dgm:cxn modelId="{97297151-B0C3-4CA7-8D87-2A05611603DB}" type="presOf" srcId="{8A266A1E-71E9-42AB-8377-E4B223D0C7E2}" destId="{BA83DDA6-79A1-4099-91F7-10B880896991}" srcOrd="0" destOrd="0" presId="urn:microsoft.com/office/officeart/2008/layout/LinedList"/>
    <dgm:cxn modelId="{1A7E2274-11FC-49E6-A464-9269BC327D77}" type="presOf" srcId="{DFDC42A1-347D-4549-A1DA-179E820205D7}" destId="{FD346E56-A312-4B55-A40A-3BF222AA4880}" srcOrd="0" destOrd="0" presId="urn:microsoft.com/office/officeart/2008/layout/LinedList"/>
    <dgm:cxn modelId="{4B532059-3121-4DB4-97AD-A342E57ADD25}" type="presOf" srcId="{F015E3F5-F7D3-4109-ACB3-4CB07DA45B77}" destId="{55812471-4FD3-4BDA-BB81-3D733A54A91A}" srcOrd="0" destOrd="0" presId="urn:microsoft.com/office/officeart/2008/layout/LinedList"/>
    <dgm:cxn modelId="{3758E47C-75D2-4E9D-B1AE-91E5B5A059A2}" type="presOf" srcId="{8705FA0F-12C2-47EF-9674-1606FE4472CC}" destId="{96445583-7F49-4EE5-A169-FA500E73FC88}" srcOrd="0" destOrd="0" presId="urn:microsoft.com/office/officeart/2008/layout/LinedList"/>
    <dgm:cxn modelId="{C65B717F-BAE7-4342-9DA5-C6D7ABFA8D6A}" type="presOf" srcId="{A3EB13E0-05AC-48BA-B6AF-D9FC48A8A12B}" destId="{1566C790-38E8-45B9-88CB-D02089C8B44A}" srcOrd="0" destOrd="0" presId="urn:microsoft.com/office/officeart/2008/layout/LinedList"/>
    <dgm:cxn modelId="{BFB3248A-ABCF-40FC-94CE-FF96570C8A4A}" srcId="{2C308142-B5B8-4076-BB90-7B6D1B795C5F}" destId="{2A6EAE06-E3F2-4A2A-AE04-24219DBD5C4A}" srcOrd="6" destOrd="0" parTransId="{7AB10C37-2C83-4A91-A7D7-3631AFF84B20}" sibTransId="{9307DD04-362C-40D1-ABB0-7C03A877A86B}"/>
    <dgm:cxn modelId="{2847339D-22A2-4E63-A4E1-BC20146DFB11}" type="presOf" srcId="{6B6CC290-00C3-4FAC-AF17-1E3A85F069B1}" destId="{8B1CE350-B915-42FB-9321-180C97BF0FFC}" srcOrd="0" destOrd="0" presId="urn:microsoft.com/office/officeart/2008/layout/LinedList"/>
    <dgm:cxn modelId="{7D1F30A2-AEA8-46B7-9ED0-2D345C0563D6}" srcId="{2C308142-B5B8-4076-BB90-7B6D1B795C5F}" destId="{6B6CC290-00C3-4FAC-AF17-1E3A85F069B1}" srcOrd="1" destOrd="0" parTransId="{64049AE8-216C-435F-9E39-ABBB620849C0}" sibTransId="{69941510-3F80-434C-B416-9B39F49AFB57}"/>
    <dgm:cxn modelId="{71C82EB7-9497-4019-98BF-396187A27E2C}" srcId="{2C308142-B5B8-4076-BB90-7B6D1B795C5F}" destId="{B1FDA76A-E692-40FF-88A9-68001015B6BD}" srcOrd="9" destOrd="0" parTransId="{2D54AA41-DFF8-4447-947B-16647BF8EEC3}" sibTransId="{36D0571B-CA4E-4F8F-BA38-272DE5E80ECC}"/>
    <dgm:cxn modelId="{A528DAC2-347F-498C-B3E1-38E467AEC7B3}" type="presOf" srcId="{2A6EAE06-E3F2-4A2A-AE04-24219DBD5C4A}" destId="{7B03C526-2561-430B-9BC0-768EEF6D9F82}" srcOrd="0" destOrd="0" presId="urn:microsoft.com/office/officeart/2008/layout/LinedList"/>
    <dgm:cxn modelId="{D6A612C8-3671-4E96-BFB3-028FC6E1261B}" srcId="{2C308142-B5B8-4076-BB90-7B6D1B795C5F}" destId="{05057907-977D-42C1-BA9A-45ADAAF15D02}" srcOrd="10" destOrd="0" parTransId="{4DB010CE-C289-4F21-AF17-1421AE59B1B6}" sibTransId="{5F9C148D-E302-438D-B0F5-FEA98113E87B}"/>
    <dgm:cxn modelId="{885500CF-4167-4CD3-ADB7-29EE6D1FD688}" type="presOf" srcId="{E244C5D0-86C1-4E67-BD3F-00D293F78C4D}" destId="{D26EC2B9-FE04-4BCF-BC69-412A5BD20526}" srcOrd="0" destOrd="0" presId="urn:microsoft.com/office/officeart/2008/layout/LinedList"/>
    <dgm:cxn modelId="{5D363BDA-C6DD-4F49-93F9-367B76ECBC4A}" type="presOf" srcId="{BB257CA5-9577-4005-9C1D-AF28DB935214}" destId="{180067CB-B477-46A0-A7D8-F0F61F630E95}" srcOrd="0" destOrd="0" presId="urn:microsoft.com/office/officeart/2008/layout/LinedList"/>
    <dgm:cxn modelId="{16E094E2-3DC7-4A26-8B5C-D0234953D665}" srcId="{2C308142-B5B8-4076-BB90-7B6D1B795C5F}" destId="{452172D0-E30D-4118-B8FC-C9F2DD171827}" srcOrd="4" destOrd="0" parTransId="{F81BBB8A-1CEE-494A-8A7F-A98FD52CB7CE}" sibTransId="{DACC2E4A-3D05-4C27-BAE3-B4DFC3324057}"/>
    <dgm:cxn modelId="{28CE10E3-126C-406C-8805-F3B91A9CF773}" srcId="{2C308142-B5B8-4076-BB90-7B6D1B795C5F}" destId="{BB257CA5-9577-4005-9C1D-AF28DB935214}" srcOrd="13" destOrd="0" parTransId="{E17642DA-538C-4F6E-8E2B-6C33CB7DD78A}" sibTransId="{6B0ED593-5E1A-4F57-8914-90DD6CB3B51B}"/>
    <dgm:cxn modelId="{CD9EBAEE-6BD5-43DE-A2E3-0169A1972B7D}" srcId="{2C308142-B5B8-4076-BB90-7B6D1B795C5F}" destId="{F015E3F5-F7D3-4109-ACB3-4CB07DA45B77}" srcOrd="2" destOrd="0" parTransId="{8C8EF971-1CAA-4B8A-86D0-7B735F099F73}" sibTransId="{59535440-B93A-42DC-8B50-5876F666AB1C}"/>
    <dgm:cxn modelId="{167A1206-5573-4F17-88E5-85E14CD2F7FC}" type="presParOf" srcId="{983230A7-2A46-4E73-857C-2A664C39B029}" destId="{E882E9E3-B49A-412C-8854-DF05C523CCDB}" srcOrd="0" destOrd="0" presId="urn:microsoft.com/office/officeart/2008/layout/LinedList"/>
    <dgm:cxn modelId="{4806CFC6-2755-44F0-8659-9F63EDE6CECC}" type="presParOf" srcId="{983230A7-2A46-4E73-857C-2A664C39B029}" destId="{C173F0CF-CC22-4046-94A7-F843EE2AE2AD}" srcOrd="1" destOrd="0" presId="urn:microsoft.com/office/officeart/2008/layout/LinedList"/>
    <dgm:cxn modelId="{6668D762-0968-4EBA-8092-8D721790293A}" type="presParOf" srcId="{C173F0CF-CC22-4046-94A7-F843EE2AE2AD}" destId="{1436AB72-20DF-4C09-9753-3962728083BB}" srcOrd="0" destOrd="0" presId="urn:microsoft.com/office/officeart/2008/layout/LinedList"/>
    <dgm:cxn modelId="{9CFAA637-EAE9-4D47-9B6B-C2223DFFBBA8}" type="presParOf" srcId="{C173F0CF-CC22-4046-94A7-F843EE2AE2AD}" destId="{198DF686-72C7-4C2D-A333-C3B02F7630EA}" srcOrd="1" destOrd="0" presId="urn:microsoft.com/office/officeart/2008/layout/LinedList"/>
    <dgm:cxn modelId="{D27EA661-DEC2-4544-AD8B-F61A889FDE50}" type="presParOf" srcId="{983230A7-2A46-4E73-857C-2A664C39B029}" destId="{88A01EDE-B3E6-419E-9448-1C5832F6EACC}" srcOrd="2" destOrd="0" presId="urn:microsoft.com/office/officeart/2008/layout/LinedList"/>
    <dgm:cxn modelId="{EDA03FBF-5AF7-4882-9271-5E6462C5C51C}" type="presParOf" srcId="{983230A7-2A46-4E73-857C-2A664C39B029}" destId="{61D31E6A-0DB7-4626-BA4B-62BAA76518B1}" srcOrd="3" destOrd="0" presId="urn:microsoft.com/office/officeart/2008/layout/LinedList"/>
    <dgm:cxn modelId="{A86879D7-8EFA-4BDA-8F8F-DE9EE5C3912B}" type="presParOf" srcId="{61D31E6A-0DB7-4626-BA4B-62BAA76518B1}" destId="{8B1CE350-B915-42FB-9321-180C97BF0FFC}" srcOrd="0" destOrd="0" presId="urn:microsoft.com/office/officeart/2008/layout/LinedList"/>
    <dgm:cxn modelId="{BC425F54-C97C-4289-BD59-2C885DD2D8F1}" type="presParOf" srcId="{61D31E6A-0DB7-4626-BA4B-62BAA76518B1}" destId="{7DCC032B-14A7-41C9-BEB5-124BB4EBFD5C}" srcOrd="1" destOrd="0" presId="urn:microsoft.com/office/officeart/2008/layout/LinedList"/>
    <dgm:cxn modelId="{6C376AFA-18AE-4023-A061-2FC59FC358C5}" type="presParOf" srcId="{983230A7-2A46-4E73-857C-2A664C39B029}" destId="{B2B31331-9759-4004-9DBF-AF9E7A02E4E7}" srcOrd="4" destOrd="0" presId="urn:microsoft.com/office/officeart/2008/layout/LinedList"/>
    <dgm:cxn modelId="{CD5837F9-A0E5-4D76-B87B-44D298E93E82}" type="presParOf" srcId="{983230A7-2A46-4E73-857C-2A664C39B029}" destId="{800160EA-08DD-43A1-82DC-D8EA77ADC42F}" srcOrd="5" destOrd="0" presId="urn:microsoft.com/office/officeart/2008/layout/LinedList"/>
    <dgm:cxn modelId="{679B86B7-B257-492A-B3C8-5F00B755ED8A}" type="presParOf" srcId="{800160EA-08DD-43A1-82DC-D8EA77ADC42F}" destId="{55812471-4FD3-4BDA-BB81-3D733A54A91A}" srcOrd="0" destOrd="0" presId="urn:microsoft.com/office/officeart/2008/layout/LinedList"/>
    <dgm:cxn modelId="{9D58D4AA-ECD2-4286-8BF2-D776E4655BC8}" type="presParOf" srcId="{800160EA-08DD-43A1-82DC-D8EA77ADC42F}" destId="{566A37AF-E6CB-4674-A43F-F0A583561D26}" srcOrd="1" destOrd="0" presId="urn:microsoft.com/office/officeart/2008/layout/LinedList"/>
    <dgm:cxn modelId="{BF254F6C-E327-4E2D-8005-6AA50CA6357F}" type="presParOf" srcId="{983230A7-2A46-4E73-857C-2A664C39B029}" destId="{F3FEB2FB-C18B-4D10-A8D2-3C96E2BA4775}" srcOrd="6" destOrd="0" presId="urn:microsoft.com/office/officeart/2008/layout/LinedList"/>
    <dgm:cxn modelId="{B6D73B1E-8492-4866-9719-54EF3B2B8486}" type="presParOf" srcId="{983230A7-2A46-4E73-857C-2A664C39B029}" destId="{87F4186D-757A-4B14-AD78-5623C21F2B0B}" srcOrd="7" destOrd="0" presId="urn:microsoft.com/office/officeart/2008/layout/LinedList"/>
    <dgm:cxn modelId="{D23F4DA5-B1CF-4392-B965-6DA6EA63BC46}" type="presParOf" srcId="{87F4186D-757A-4B14-AD78-5623C21F2B0B}" destId="{FD346E56-A312-4B55-A40A-3BF222AA4880}" srcOrd="0" destOrd="0" presId="urn:microsoft.com/office/officeart/2008/layout/LinedList"/>
    <dgm:cxn modelId="{D8313E59-EF20-45B9-BA70-E345889209CB}" type="presParOf" srcId="{87F4186D-757A-4B14-AD78-5623C21F2B0B}" destId="{0D24DAD8-3E32-4E8B-BBA4-85E937988008}" srcOrd="1" destOrd="0" presId="urn:microsoft.com/office/officeart/2008/layout/LinedList"/>
    <dgm:cxn modelId="{9408FCBC-CA55-4A0F-A05F-CD30C67C647A}" type="presParOf" srcId="{983230A7-2A46-4E73-857C-2A664C39B029}" destId="{361B0077-4ECC-40EA-9D3F-3D21B3A50264}" srcOrd="8" destOrd="0" presId="urn:microsoft.com/office/officeart/2008/layout/LinedList"/>
    <dgm:cxn modelId="{61ABBE82-D0BF-4519-A713-E905E3DDD0E0}" type="presParOf" srcId="{983230A7-2A46-4E73-857C-2A664C39B029}" destId="{108038E1-883B-41D1-84D0-BA6557A05E96}" srcOrd="9" destOrd="0" presId="urn:microsoft.com/office/officeart/2008/layout/LinedList"/>
    <dgm:cxn modelId="{ACED7B6E-16DD-43E5-A069-BC882544B440}" type="presParOf" srcId="{108038E1-883B-41D1-84D0-BA6557A05E96}" destId="{E1A3C7AE-F616-4C3C-A9B5-1C05CBFE8D20}" srcOrd="0" destOrd="0" presId="urn:microsoft.com/office/officeart/2008/layout/LinedList"/>
    <dgm:cxn modelId="{498A795B-21DF-421B-AC7D-C11B9F9D57D7}" type="presParOf" srcId="{108038E1-883B-41D1-84D0-BA6557A05E96}" destId="{B1D0389A-94E8-4D0C-B64C-9F23DF6E6557}" srcOrd="1" destOrd="0" presId="urn:microsoft.com/office/officeart/2008/layout/LinedList"/>
    <dgm:cxn modelId="{BC01DBD2-DF25-41A0-AD81-9FA33F9D3E10}" type="presParOf" srcId="{983230A7-2A46-4E73-857C-2A664C39B029}" destId="{7A3E9E86-6977-4393-8EC1-28A5171E0C0C}" srcOrd="10" destOrd="0" presId="urn:microsoft.com/office/officeart/2008/layout/LinedList"/>
    <dgm:cxn modelId="{B6FA167B-AF6D-4022-8AD8-39855DA9516B}" type="presParOf" srcId="{983230A7-2A46-4E73-857C-2A664C39B029}" destId="{46C93D22-E956-473D-A412-6B12EEBF0682}" srcOrd="11" destOrd="0" presId="urn:microsoft.com/office/officeart/2008/layout/LinedList"/>
    <dgm:cxn modelId="{7532BE92-8F3A-48EF-B397-57A9167566E6}" type="presParOf" srcId="{46C93D22-E956-473D-A412-6B12EEBF0682}" destId="{96445583-7F49-4EE5-A169-FA500E73FC88}" srcOrd="0" destOrd="0" presId="urn:microsoft.com/office/officeart/2008/layout/LinedList"/>
    <dgm:cxn modelId="{A1D53D1C-709A-4135-9780-C5DBAB9A239E}" type="presParOf" srcId="{46C93D22-E956-473D-A412-6B12EEBF0682}" destId="{18007E49-8153-4381-9E2C-E2F85B926A6F}" srcOrd="1" destOrd="0" presId="urn:microsoft.com/office/officeart/2008/layout/LinedList"/>
    <dgm:cxn modelId="{8FAAC199-21E3-4757-999E-243DED9A457A}" type="presParOf" srcId="{983230A7-2A46-4E73-857C-2A664C39B029}" destId="{1BF5637B-A279-4744-A418-F729CBE21842}" srcOrd="12" destOrd="0" presId="urn:microsoft.com/office/officeart/2008/layout/LinedList"/>
    <dgm:cxn modelId="{746E953A-3CAB-462E-B517-9C79814FE3F0}" type="presParOf" srcId="{983230A7-2A46-4E73-857C-2A664C39B029}" destId="{C3F20372-D88D-44D7-99C3-CC7A6ECCFA6D}" srcOrd="13" destOrd="0" presId="urn:microsoft.com/office/officeart/2008/layout/LinedList"/>
    <dgm:cxn modelId="{B89307CD-A9F3-4731-A9B6-4C9A5A612B0F}" type="presParOf" srcId="{C3F20372-D88D-44D7-99C3-CC7A6ECCFA6D}" destId="{7B03C526-2561-430B-9BC0-768EEF6D9F82}" srcOrd="0" destOrd="0" presId="urn:microsoft.com/office/officeart/2008/layout/LinedList"/>
    <dgm:cxn modelId="{03A806E4-9BE3-4D1B-B317-ED4A73B2499B}" type="presParOf" srcId="{C3F20372-D88D-44D7-99C3-CC7A6ECCFA6D}" destId="{06095AF0-1C16-4D16-BB41-8DB40C47EC81}" srcOrd="1" destOrd="0" presId="urn:microsoft.com/office/officeart/2008/layout/LinedList"/>
    <dgm:cxn modelId="{A8016AA4-093C-4BCA-A954-644195A46864}" type="presParOf" srcId="{983230A7-2A46-4E73-857C-2A664C39B029}" destId="{C65B4ECB-9389-4740-A8BF-C0A106EFDD74}" srcOrd="14" destOrd="0" presId="urn:microsoft.com/office/officeart/2008/layout/LinedList"/>
    <dgm:cxn modelId="{1F9CE56D-8358-4F90-9424-EC52914EED98}" type="presParOf" srcId="{983230A7-2A46-4E73-857C-2A664C39B029}" destId="{2C6036B7-E2C1-4B7B-893C-1FFFEC779F56}" srcOrd="15" destOrd="0" presId="urn:microsoft.com/office/officeart/2008/layout/LinedList"/>
    <dgm:cxn modelId="{E136EA88-4E8B-4DD4-9676-7B4CEBFED5B0}" type="presParOf" srcId="{2C6036B7-E2C1-4B7B-893C-1FFFEC779F56}" destId="{1566C790-38E8-45B9-88CB-D02089C8B44A}" srcOrd="0" destOrd="0" presId="urn:microsoft.com/office/officeart/2008/layout/LinedList"/>
    <dgm:cxn modelId="{2F74D64F-E01A-4F35-AA26-37CD61B128C7}" type="presParOf" srcId="{2C6036B7-E2C1-4B7B-893C-1FFFEC779F56}" destId="{81E9B0C3-AC1E-4390-89C7-BCC5B38223A5}" srcOrd="1" destOrd="0" presId="urn:microsoft.com/office/officeart/2008/layout/LinedList"/>
    <dgm:cxn modelId="{A590A5EC-BCB9-48D7-8FBF-87A34F4A3216}" type="presParOf" srcId="{983230A7-2A46-4E73-857C-2A664C39B029}" destId="{B934BC77-915C-4BB7-B6AA-4FC9CA8B365F}" srcOrd="16" destOrd="0" presId="urn:microsoft.com/office/officeart/2008/layout/LinedList"/>
    <dgm:cxn modelId="{16AB3230-2E6B-40DA-916E-190E4F363FC2}" type="presParOf" srcId="{983230A7-2A46-4E73-857C-2A664C39B029}" destId="{0BE5FD80-38C8-4DDC-A03F-06A5DB58C196}" srcOrd="17" destOrd="0" presId="urn:microsoft.com/office/officeart/2008/layout/LinedList"/>
    <dgm:cxn modelId="{8267A7BA-EE28-4741-85DD-F44D8F7CB82E}" type="presParOf" srcId="{0BE5FD80-38C8-4DDC-A03F-06A5DB58C196}" destId="{A04BF30A-BDA4-4F42-9F42-984C901C48AE}" srcOrd="0" destOrd="0" presId="urn:microsoft.com/office/officeart/2008/layout/LinedList"/>
    <dgm:cxn modelId="{3E316542-8D76-4230-8F69-D9529C8CF24E}" type="presParOf" srcId="{0BE5FD80-38C8-4DDC-A03F-06A5DB58C196}" destId="{AEB2A112-3B60-44BF-B823-A919FEB52055}" srcOrd="1" destOrd="0" presId="urn:microsoft.com/office/officeart/2008/layout/LinedList"/>
    <dgm:cxn modelId="{0AC839BE-5848-4606-B9BE-38309E1EFD2B}" type="presParOf" srcId="{983230A7-2A46-4E73-857C-2A664C39B029}" destId="{F0C3B4D3-ABA6-4A5E-8BB4-18B2F79B8EC6}" srcOrd="18" destOrd="0" presId="urn:microsoft.com/office/officeart/2008/layout/LinedList"/>
    <dgm:cxn modelId="{087D27EB-89CF-4A16-AF34-83FA7C13ECC8}" type="presParOf" srcId="{983230A7-2A46-4E73-857C-2A664C39B029}" destId="{FE58102B-72BF-46F5-9763-8322D0CA2A30}" srcOrd="19" destOrd="0" presId="urn:microsoft.com/office/officeart/2008/layout/LinedList"/>
    <dgm:cxn modelId="{C6485181-05A7-429F-A56F-AF3C258BC2FE}" type="presParOf" srcId="{FE58102B-72BF-46F5-9763-8322D0CA2A30}" destId="{EC304A3C-A492-4788-B60D-3BBD46BABC2C}" srcOrd="0" destOrd="0" presId="urn:microsoft.com/office/officeart/2008/layout/LinedList"/>
    <dgm:cxn modelId="{272FEEA9-80A9-4E58-8CE7-E5130D69D691}" type="presParOf" srcId="{FE58102B-72BF-46F5-9763-8322D0CA2A30}" destId="{D9E5216E-08A0-48F5-A016-82672E655AF5}" srcOrd="1" destOrd="0" presId="urn:microsoft.com/office/officeart/2008/layout/LinedList"/>
    <dgm:cxn modelId="{A2A0DEC9-55A4-404D-9F4E-26FED905C53E}" type="presParOf" srcId="{983230A7-2A46-4E73-857C-2A664C39B029}" destId="{8A026380-B38F-40A1-8041-524166CACA47}" srcOrd="20" destOrd="0" presId="urn:microsoft.com/office/officeart/2008/layout/LinedList"/>
    <dgm:cxn modelId="{99C01F81-971F-4148-A03A-6EF92787118D}" type="presParOf" srcId="{983230A7-2A46-4E73-857C-2A664C39B029}" destId="{F5C26469-8976-4690-B282-5BCEDCC3EF3D}" srcOrd="21" destOrd="0" presId="urn:microsoft.com/office/officeart/2008/layout/LinedList"/>
    <dgm:cxn modelId="{36B42B6D-0BBC-4D45-BF71-C6C5ACC33E66}" type="presParOf" srcId="{F5C26469-8976-4690-B282-5BCEDCC3EF3D}" destId="{80A8D9A5-EBF9-46C4-A185-02BB3125B6DA}" srcOrd="0" destOrd="0" presId="urn:microsoft.com/office/officeart/2008/layout/LinedList"/>
    <dgm:cxn modelId="{B804ADE4-5222-4AD6-834E-BA2A9D18D109}" type="presParOf" srcId="{F5C26469-8976-4690-B282-5BCEDCC3EF3D}" destId="{656551D7-5FA3-4DB0-96BF-87158551B98D}" srcOrd="1" destOrd="0" presId="urn:microsoft.com/office/officeart/2008/layout/LinedList"/>
    <dgm:cxn modelId="{C6EA468F-CC30-4A28-9342-C93ED0162144}" type="presParOf" srcId="{983230A7-2A46-4E73-857C-2A664C39B029}" destId="{B7E7F19C-10C6-4C39-905C-B3072BE4E92B}" srcOrd="22" destOrd="0" presId="urn:microsoft.com/office/officeart/2008/layout/LinedList"/>
    <dgm:cxn modelId="{870CC9C0-8E59-4AC3-ADB5-1E1C2A228F36}" type="presParOf" srcId="{983230A7-2A46-4E73-857C-2A664C39B029}" destId="{59287A92-FF25-4C10-8ECF-7A00BC6D5E1F}" srcOrd="23" destOrd="0" presId="urn:microsoft.com/office/officeart/2008/layout/LinedList"/>
    <dgm:cxn modelId="{6CA1B9D1-CBFA-4AF3-9A84-CCFD5366FF20}" type="presParOf" srcId="{59287A92-FF25-4C10-8ECF-7A00BC6D5E1F}" destId="{D26EC2B9-FE04-4BCF-BC69-412A5BD20526}" srcOrd="0" destOrd="0" presId="urn:microsoft.com/office/officeart/2008/layout/LinedList"/>
    <dgm:cxn modelId="{55FA84B9-1E2C-4863-8862-723AAF30630E}" type="presParOf" srcId="{59287A92-FF25-4C10-8ECF-7A00BC6D5E1F}" destId="{165A864C-60B0-434B-946B-3D382830D2AA}" srcOrd="1" destOrd="0" presId="urn:microsoft.com/office/officeart/2008/layout/LinedList"/>
    <dgm:cxn modelId="{F4F7A0D3-A1CA-4A9F-AB93-D3C5A3ECF428}" type="presParOf" srcId="{983230A7-2A46-4E73-857C-2A664C39B029}" destId="{B2CF3F31-726C-45FF-8A73-2828003A76B0}" srcOrd="24" destOrd="0" presId="urn:microsoft.com/office/officeart/2008/layout/LinedList"/>
    <dgm:cxn modelId="{8ED9C6DA-6FB3-4116-B3DA-C7744E095F5B}" type="presParOf" srcId="{983230A7-2A46-4E73-857C-2A664C39B029}" destId="{EEFB4763-9A2B-4A30-BCF7-30B98C73AC75}" srcOrd="25" destOrd="0" presId="urn:microsoft.com/office/officeart/2008/layout/LinedList"/>
    <dgm:cxn modelId="{62432DA8-85AD-4F35-8C85-4482728691BF}" type="presParOf" srcId="{EEFB4763-9A2B-4A30-BCF7-30B98C73AC75}" destId="{BA83DDA6-79A1-4099-91F7-10B880896991}" srcOrd="0" destOrd="0" presId="urn:microsoft.com/office/officeart/2008/layout/LinedList"/>
    <dgm:cxn modelId="{6CE2462A-881D-464B-839F-A2CA32AD30BE}" type="presParOf" srcId="{EEFB4763-9A2B-4A30-BCF7-30B98C73AC75}" destId="{2984B086-2B29-4464-9122-7F8CD80700E1}" srcOrd="1" destOrd="0" presId="urn:microsoft.com/office/officeart/2008/layout/LinedList"/>
    <dgm:cxn modelId="{8BCD9099-4747-481B-AE69-38F13543FEC9}" type="presParOf" srcId="{983230A7-2A46-4E73-857C-2A664C39B029}" destId="{A334AA52-AF0F-48B8-A0D7-B787F1657A71}" srcOrd="26" destOrd="0" presId="urn:microsoft.com/office/officeart/2008/layout/LinedList"/>
    <dgm:cxn modelId="{577B83A7-1E7F-40DB-9909-C44522E8DE53}" type="presParOf" srcId="{983230A7-2A46-4E73-857C-2A664C39B029}" destId="{1FFB296B-6068-4417-8624-8DB0A232D132}" srcOrd="27" destOrd="0" presId="urn:microsoft.com/office/officeart/2008/layout/LinedList"/>
    <dgm:cxn modelId="{9BB6398B-64CB-421B-B95E-F9E12E771A3E}" type="presParOf" srcId="{1FFB296B-6068-4417-8624-8DB0A232D132}" destId="{180067CB-B477-46A0-A7D8-F0F61F630E95}" srcOrd="0" destOrd="0" presId="urn:microsoft.com/office/officeart/2008/layout/LinedList"/>
    <dgm:cxn modelId="{A31EB9F6-D9C5-48BE-A475-1A4EB2D6861E}" type="presParOf" srcId="{1FFB296B-6068-4417-8624-8DB0A232D132}" destId="{9CC5EFF1-4542-4D1E-8BA8-6DFC9323F8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D551F3-7246-49F9-9302-A06E2C88C1AC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66B1CC3-35BE-4BB2-ACC4-AC5C58A9A165}">
      <dgm:prSet custT="1"/>
      <dgm:spPr/>
      <dgm:t>
        <a:bodyPr/>
        <a:lstStyle/>
        <a:p>
          <a:r>
            <a:rPr lang="en-US" sz="2000" b="1" i="0" dirty="0"/>
            <a:t>At tax time  (Tax rate depends on income)</a:t>
          </a:r>
          <a:endParaRPr lang="en-US" sz="2000" b="1" dirty="0"/>
        </a:p>
      </dgm:t>
    </dgm:pt>
    <dgm:pt modelId="{0335FFCE-ABBB-494A-83F3-0A348E46351B}" type="parTrans" cxnId="{43CEB4B7-8F7F-4343-A0FA-28AEE5A52189}">
      <dgm:prSet/>
      <dgm:spPr/>
      <dgm:t>
        <a:bodyPr/>
        <a:lstStyle/>
        <a:p>
          <a:endParaRPr lang="en-US"/>
        </a:p>
      </dgm:t>
    </dgm:pt>
    <dgm:pt modelId="{11CA5B53-0659-4D6B-A476-A71B23575A58}" type="sibTrans" cxnId="{43CEB4B7-8F7F-4343-A0FA-28AEE5A52189}">
      <dgm:prSet/>
      <dgm:spPr/>
      <dgm:t>
        <a:bodyPr/>
        <a:lstStyle/>
        <a:p>
          <a:endParaRPr lang="en-US"/>
        </a:p>
      </dgm:t>
    </dgm:pt>
    <dgm:pt modelId="{C736BE9C-8F30-4D8D-AC57-FBA1AED4737E}">
      <dgm:prSet/>
      <dgm:spPr/>
      <dgm:t>
        <a:bodyPr/>
        <a:lstStyle/>
        <a:p>
          <a:r>
            <a:rPr lang="en-US" b="0" i="0" dirty="0"/>
            <a:t>Income (rent) $30,160</a:t>
          </a:r>
          <a:endParaRPr lang="en-US" dirty="0"/>
        </a:p>
      </dgm:t>
    </dgm:pt>
    <dgm:pt modelId="{2F7571A7-C6F0-4268-BF85-EFF125DC6A8A}" type="parTrans" cxnId="{C0FF22DB-9F7C-4714-BA3B-D53B88D04D66}">
      <dgm:prSet/>
      <dgm:spPr/>
      <dgm:t>
        <a:bodyPr/>
        <a:lstStyle/>
        <a:p>
          <a:endParaRPr lang="en-US"/>
        </a:p>
      </dgm:t>
    </dgm:pt>
    <dgm:pt modelId="{B1700AF5-DDE4-4200-A8F4-DAFD5C7ABDF4}" type="sibTrans" cxnId="{C0FF22DB-9F7C-4714-BA3B-D53B88D04D66}">
      <dgm:prSet/>
      <dgm:spPr/>
      <dgm:t>
        <a:bodyPr/>
        <a:lstStyle/>
        <a:p>
          <a:endParaRPr lang="en-US"/>
        </a:p>
      </dgm:t>
    </dgm:pt>
    <dgm:pt modelId="{B258E5F3-4E31-4B39-8486-51D5C7747E83}">
      <dgm:prSet/>
      <dgm:spPr/>
      <dgm:t>
        <a:bodyPr/>
        <a:lstStyle/>
        <a:p>
          <a:r>
            <a:rPr lang="en-US" b="0" i="0" dirty="0"/>
            <a:t>Less costs $35,300</a:t>
          </a:r>
          <a:endParaRPr lang="en-US" dirty="0"/>
        </a:p>
      </dgm:t>
    </dgm:pt>
    <dgm:pt modelId="{3F497C32-1B27-41E3-9A02-E6BF78748685}" type="parTrans" cxnId="{8499981E-E215-422D-A053-FA961A33DEFA}">
      <dgm:prSet/>
      <dgm:spPr/>
      <dgm:t>
        <a:bodyPr/>
        <a:lstStyle/>
        <a:p>
          <a:endParaRPr lang="en-US"/>
        </a:p>
      </dgm:t>
    </dgm:pt>
    <dgm:pt modelId="{097396AB-5694-422A-9907-2011A3607880}" type="sibTrans" cxnId="{8499981E-E215-422D-A053-FA961A33DEFA}">
      <dgm:prSet/>
      <dgm:spPr/>
      <dgm:t>
        <a:bodyPr/>
        <a:lstStyle/>
        <a:p>
          <a:endParaRPr lang="en-US"/>
        </a:p>
      </dgm:t>
    </dgm:pt>
    <dgm:pt modelId="{1BA3EB12-E2A3-41EA-90D8-20ADF3A2CCAF}">
      <dgm:prSet/>
      <dgm:spPr/>
      <dgm:t>
        <a:bodyPr/>
        <a:lstStyle/>
        <a:p>
          <a:r>
            <a:rPr lang="en-US" b="0" i="0"/>
            <a:t>Loss (out of pocket)  $5,140</a:t>
          </a:r>
          <a:endParaRPr lang="en-US"/>
        </a:p>
      </dgm:t>
    </dgm:pt>
    <dgm:pt modelId="{6F0832EB-1D20-4CBC-A2AE-4F316966B4C1}" type="parTrans" cxnId="{FB161242-AE71-4907-94D2-9A329B4BEED0}">
      <dgm:prSet/>
      <dgm:spPr/>
      <dgm:t>
        <a:bodyPr/>
        <a:lstStyle/>
        <a:p>
          <a:endParaRPr lang="en-US"/>
        </a:p>
      </dgm:t>
    </dgm:pt>
    <dgm:pt modelId="{17EE99A2-7208-4D8A-A53B-0C46BC4FBEA9}" type="sibTrans" cxnId="{FB161242-AE71-4907-94D2-9A329B4BEED0}">
      <dgm:prSet/>
      <dgm:spPr/>
      <dgm:t>
        <a:bodyPr/>
        <a:lstStyle/>
        <a:p>
          <a:endParaRPr lang="en-US"/>
        </a:p>
      </dgm:t>
    </dgm:pt>
    <dgm:pt modelId="{DA8960B5-A442-45CE-8515-9C071E1BA458}">
      <dgm:prSet/>
      <dgm:spPr/>
      <dgm:t>
        <a:bodyPr/>
        <a:lstStyle/>
        <a:p>
          <a:r>
            <a:rPr lang="en-US" b="0" i="0"/>
            <a:t>Depreciation 40 years structure  $8,000</a:t>
          </a:r>
          <a:endParaRPr lang="en-US"/>
        </a:p>
      </dgm:t>
    </dgm:pt>
    <dgm:pt modelId="{C126450F-87B1-499A-809C-DFF2997FD210}" type="parTrans" cxnId="{FE3481F9-AB82-46EC-94AD-8E383161E38A}">
      <dgm:prSet/>
      <dgm:spPr/>
      <dgm:t>
        <a:bodyPr/>
        <a:lstStyle/>
        <a:p>
          <a:endParaRPr lang="en-US"/>
        </a:p>
      </dgm:t>
    </dgm:pt>
    <dgm:pt modelId="{A0669719-923A-47F3-9DA6-9041E5D0E7EA}" type="sibTrans" cxnId="{FE3481F9-AB82-46EC-94AD-8E383161E38A}">
      <dgm:prSet/>
      <dgm:spPr/>
      <dgm:t>
        <a:bodyPr/>
        <a:lstStyle/>
        <a:p>
          <a:endParaRPr lang="en-US"/>
        </a:p>
      </dgm:t>
    </dgm:pt>
    <dgm:pt modelId="{9A1460CF-A66F-49E4-A133-413237AD979A}">
      <dgm:prSet/>
      <dgm:spPr/>
      <dgm:t>
        <a:bodyPr/>
        <a:lstStyle/>
        <a:p>
          <a:r>
            <a:rPr lang="en-US" b="0" i="0"/>
            <a:t>Depreciation fixtures and fittings $9,000</a:t>
          </a:r>
          <a:endParaRPr lang="en-US"/>
        </a:p>
      </dgm:t>
    </dgm:pt>
    <dgm:pt modelId="{D1213150-FA83-4700-A27E-4BBCF7AB9546}" type="parTrans" cxnId="{1911EB77-0414-4B0E-8441-C31A43F5A66A}">
      <dgm:prSet/>
      <dgm:spPr/>
      <dgm:t>
        <a:bodyPr/>
        <a:lstStyle/>
        <a:p>
          <a:endParaRPr lang="en-US"/>
        </a:p>
      </dgm:t>
    </dgm:pt>
    <dgm:pt modelId="{EF6B0D40-5D03-4361-835B-10FF6864D243}" type="sibTrans" cxnId="{1911EB77-0414-4B0E-8441-C31A43F5A66A}">
      <dgm:prSet/>
      <dgm:spPr/>
      <dgm:t>
        <a:bodyPr/>
        <a:lstStyle/>
        <a:p>
          <a:endParaRPr lang="en-US"/>
        </a:p>
      </dgm:t>
    </dgm:pt>
    <dgm:pt modelId="{D2DC8DCC-6B64-4354-9339-E880D2F2FCDD}">
      <dgm:prSet/>
      <dgm:spPr/>
      <dgm:t>
        <a:bodyPr/>
        <a:lstStyle/>
        <a:p>
          <a:r>
            <a:rPr lang="en-US" b="0" i="0"/>
            <a:t>(First 6 years)</a:t>
          </a:r>
          <a:endParaRPr lang="en-US"/>
        </a:p>
      </dgm:t>
    </dgm:pt>
    <dgm:pt modelId="{8540BEE6-D42A-4451-89F1-9D1BF93A0BFA}" type="parTrans" cxnId="{503F949E-E572-479E-A980-3BAF21F3F800}">
      <dgm:prSet/>
      <dgm:spPr/>
      <dgm:t>
        <a:bodyPr/>
        <a:lstStyle/>
        <a:p>
          <a:endParaRPr lang="en-US"/>
        </a:p>
      </dgm:t>
    </dgm:pt>
    <dgm:pt modelId="{25917ECE-C000-4A96-8AFB-D5FD8D34C65E}" type="sibTrans" cxnId="{503F949E-E572-479E-A980-3BAF21F3F800}">
      <dgm:prSet/>
      <dgm:spPr/>
      <dgm:t>
        <a:bodyPr/>
        <a:lstStyle/>
        <a:p>
          <a:endParaRPr lang="en-US"/>
        </a:p>
      </dgm:t>
    </dgm:pt>
    <dgm:pt modelId="{A0F422F9-ED83-4653-BA35-74167EBF983F}">
      <dgm:prSet/>
      <dgm:spPr/>
      <dgm:t>
        <a:bodyPr/>
        <a:lstStyle/>
        <a:p>
          <a:r>
            <a:rPr lang="en-US" b="0" i="0"/>
            <a:t>Total loss for tax purposes $22,140 </a:t>
          </a:r>
          <a:endParaRPr lang="en-US"/>
        </a:p>
      </dgm:t>
    </dgm:pt>
    <dgm:pt modelId="{2746E1F0-26D6-48A5-A1C1-A4D5118C6AAF}" type="parTrans" cxnId="{64A60199-B2D2-4A74-9222-AE990AD39DC6}">
      <dgm:prSet/>
      <dgm:spPr/>
      <dgm:t>
        <a:bodyPr/>
        <a:lstStyle/>
        <a:p>
          <a:endParaRPr lang="en-US"/>
        </a:p>
      </dgm:t>
    </dgm:pt>
    <dgm:pt modelId="{EC790742-DA06-4DF1-9DFC-960BA1A4280C}" type="sibTrans" cxnId="{64A60199-B2D2-4A74-9222-AE990AD39DC6}">
      <dgm:prSet/>
      <dgm:spPr/>
      <dgm:t>
        <a:bodyPr/>
        <a:lstStyle/>
        <a:p>
          <a:endParaRPr lang="en-US"/>
        </a:p>
      </dgm:t>
    </dgm:pt>
    <dgm:pt modelId="{22269C38-C5D4-44DE-BD08-B1B68261F539}">
      <dgm:prSet/>
      <dgm:spPr/>
      <dgm:t>
        <a:bodyPr/>
        <a:lstStyle/>
        <a:p>
          <a:r>
            <a:rPr lang="en-US" b="0" i="0"/>
            <a:t>If marginal tax rate is 37%</a:t>
          </a:r>
          <a:endParaRPr lang="en-US"/>
        </a:p>
      </dgm:t>
    </dgm:pt>
    <dgm:pt modelId="{AE455A42-34FB-44B8-8764-128B1B622982}" type="parTrans" cxnId="{78DFE199-4BD8-4347-B193-E7C3B41D1417}">
      <dgm:prSet/>
      <dgm:spPr/>
      <dgm:t>
        <a:bodyPr/>
        <a:lstStyle/>
        <a:p>
          <a:endParaRPr lang="en-US"/>
        </a:p>
      </dgm:t>
    </dgm:pt>
    <dgm:pt modelId="{A14A938C-5F7F-4F00-A313-E0C7B6927B9D}" type="sibTrans" cxnId="{78DFE199-4BD8-4347-B193-E7C3B41D1417}">
      <dgm:prSet/>
      <dgm:spPr/>
      <dgm:t>
        <a:bodyPr/>
        <a:lstStyle/>
        <a:p>
          <a:endParaRPr lang="en-US"/>
        </a:p>
      </dgm:t>
    </dgm:pt>
    <dgm:pt modelId="{88296B08-99C3-4BFE-8BFF-6E4913094C0D}">
      <dgm:prSet/>
      <dgm:spPr/>
      <dgm:t>
        <a:bodyPr/>
        <a:lstStyle/>
        <a:p>
          <a:pPr algn="r"/>
          <a:r>
            <a:rPr lang="en-US" b="1" i="0" dirty="0"/>
            <a:t>Tax return at this rate  $8,191 back at tax time</a:t>
          </a:r>
          <a:endParaRPr lang="en-US" b="1" dirty="0"/>
        </a:p>
      </dgm:t>
    </dgm:pt>
    <dgm:pt modelId="{F47F1E92-4258-42BD-9FEB-29941602D0E6}" type="parTrans" cxnId="{20D4CE95-706F-4274-8B94-48348523118E}">
      <dgm:prSet/>
      <dgm:spPr/>
      <dgm:t>
        <a:bodyPr/>
        <a:lstStyle/>
        <a:p>
          <a:endParaRPr lang="en-US"/>
        </a:p>
      </dgm:t>
    </dgm:pt>
    <dgm:pt modelId="{79C7449E-B6FC-4E66-B0D4-088FCBEE4DC8}" type="sibTrans" cxnId="{20D4CE95-706F-4274-8B94-48348523118E}">
      <dgm:prSet/>
      <dgm:spPr/>
      <dgm:t>
        <a:bodyPr/>
        <a:lstStyle/>
        <a:p>
          <a:endParaRPr lang="en-US"/>
        </a:p>
      </dgm:t>
    </dgm:pt>
    <dgm:pt modelId="{33506391-9B7F-4634-AE21-A1442DD0C615}" type="pres">
      <dgm:prSet presAssocID="{05D551F3-7246-49F9-9302-A06E2C88C1AC}" presName="vert0" presStyleCnt="0">
        <dgm:presLayoutVars>
          <dgm:dir/>
          <dgm:animOne val="branch"/>
          <dgm:animLvl val="lvl"/>
        </dgm:presLayoutVars>
      </dgm:prSet>
      <dgm:spPr/>
    </dgm:pt>
    <dgm:pt modelId="{3CBDB1F9-67F8-4162-8D78-27D36AF8B168}" type="pres">
      <dgm:prSet presAssocID="{466B1CC3-35BE-4BB2-ACC4-AC5C58A9A165}" presName="thickLine" presStyleLbl="alignNode1" presStyleIdx="0" presStyleCnt="10"/>
      <dgm:spPr/>
    </dgm:pt>
    <dgm:pt modelId="{ED39FF3C-36E4-4E7E-BA88-8F2FBB9D06C0}" type="pres">
      <dgm:prSet presAssocID="{466B1CC3-35BE-4BB2-ACC4-AC5C58A9A165}" presName="horz1" presStyleCnt="0"/>
      <dgm:spPr/>
    </dgm:pt>
    <dgm:pt modelId="{539C0F6F-F378-49B3-A7EB-78552FA93E75}" type="pres">
      <dgm:prSet presAssocID="{466B1CC3-35BE-4BB2-ACC4-AC5C58A9A165}" presName="tx1" presStyleLbl="revTx" presStyleIdx="0" presStyleCnt="10"/>
      <dgm:spPr/>
    </dgm:pt>
    <dgm:pt modelId="{3D4C8577-8C5D-472A-AB63-B703E4EE197C}" type="pres">
      <dgm:prSet presAssocID="{466B1CC3-35BE-4BB2-ACC4-AC5C58A9A165}" presName="vert1" presStyleCnt="0"/>
      <dgm:spPr/>
    </dgm:pt>
    <dgm:pt modelId="{5C8E6245-C525-44C6-81B6-7D0D9501E624}" type="pres">
      <dgm:prSet presAssocID="{C736BE9C-8F30-4D8D-AC57-FBA1AED4737E}" presName="thickLine" presStyleLbl="alignNode1" presStyleIdx="1" presStyleCnt="10"/>
      <dgm:spPr/>
    </dgm:pt>
    <dgm:pt modelId="{74488CD1-FF8F-4B5A-B2D5-9DAE85F260ED}" type="pres">
      <dgm:prSet presAssocID="{C736BE9C-8F30-4D8D-AC57-FBA1AED4737E}" presName="horz1" presStyleCnt="0"/>
      <dgm:spPr/>
    </dgm:pt>
    <dgm:pt modelId="{5DDADB84-98F6-4275-93FF-F959F6509158}" type="pres">
      <dgm:prSet presAssocID="{C736BE9C-8F30-4D8D-AC57-FBA1AED4737E}" presName="tx1" presStyleLbl="revTx" presStyleIdx="1" presStyleCnt="10"/>
      <dgm:spPr/>
    </dgm:pt>
    <dgm:pt modelId="{48CF429C-2E81-465D-9AFE-CAC1D130FFC6}" type="pres">
      <dgm:prSet presAssocID="{C736BE9C-8F30-4D8D-AC57-FBA1AED4737E}" presName="vert1" presStyleCnt="0"/>
      <dgm:spPr/>
    </dgm:pt>
    <dgm:pt modelId="{AA415113-22F4-4F97-9448-A25F2DFBE2D7}" type="pres">
      <dgm:prSet presAssocID="{B258E5F3-4E31-4B39-8486-51D5C7747E83}" presName="thickLine" presStyleLbl="alignNode1" presStyleIdx="2" presStyleCnt="10"/>
      <dgm:spPr/>
    </dgm:pt>
    <dgm:pt modelId="{3CB9361D-D074-4D54-A0DF-7AE379465D0D}" type="pres">
      <dgm:prSet presAssocID="{B258E5F3-4E31-4B39-8486-51D5C7747E83}" presName="horz1" presStyleCnt="0"/>
      <dgm:spPr/>
    </dgm:pt>
    <dgm:pt modelId="{2F2F8780-33F7-443C-B427-B68FD7E941BE}" type="pres">
      <dgm:prSet presAssocID="{B258E5F3-4E31-4B39-8486-51D5C7747E83}" presName="tx1" presStyleLbl="revTx" presStyleIdx="2" presStyleCnt="10"/>
      <dgm:spPr/>
    </dgm:pt>
    <dgm:pt modelId="{C51AFD1E-C81A-4B0B-AF18-92BC3164D527}" type="pres">
      <dgm:prSet presAssocID="{B258E5F3-4E31-4B39-8486-51D5C7747E83}" presName="vert1" presStyleCnt="0"/>
      <dgm:spPr/>
    </dgm:pt>
    <dgm:pt modelId="{4E6FA6E3-E88A-4D5F-8375-5F1A346E2FD1}" type="pres">
      <dgm:prSet presAssocID="{1BA3EB12-E2A3-41EA-90D8-20ADF3A2CCAF}" presName="thickLine" presStyleLbl="alignNode1" presStyleIdx="3" presStyleCnt="10"/>
      <dgm:spPr/>
    </dgm:pt>
    <dgm:pt modelId="{F92E8BB0-AB8B-48A3-BAD3-9A9905383113}" type="pres">
      <dgm:prSet presAssocID="{1BA3EB12-E2A3-41EA-90D8-20ADF3A2CCAF}" presName="horz1" presStyleCnt="0"/>
      <dgm:spPr/>
    </dgm:pt>
    <dgm:pt modelId="{662C6298-A061-413E-9FC7-8314E215A3F3}" type="pres">
      <dgm:prSet presAssocID="{1BA3EB12-E2A3-41EA-90D8-20ADF3A2CCAF}" presName="tx1" presStyleLbl="revTx" presStyleIdx="3" presStyleCnt="10"/>
      <dgm:spPr/>
    </dgm:pt>
    <dgm:pt modelId="{4DDC5411-A4B2-4D10-8569-D07CAF7C623A}" type="pres">
      <dgm:prSet presAssocID="{1BA3EB12-E2A3-41EA-90D8-20ADF3A2CCAF}" presName="vert1" presStyleCnt="0"/>
      <dgm:spPr/>
    </dgm:pt>
    <dgm:pt modelId="{B603CD58-C89C-4F84-91B7-140557B3AE4D}" type="pres">
      <dgm:prSet presAssocID="{DA8960B5-A442-45CE-8515-9C071E1BA458}" presName="thickLine" presStyleLbl="alignNode1" presStyleIdx="4" presStyleCnt="10"/>
      <dgm:spPr/>
    </dgm:pt>
    <dgm:pt modelId="{653F8436-10BE-4B46-A617-E125D2D9BDB1}" type="pres">
      <dgm:prSet presAssocID="{DA8960B5-A442-45CE-8515-9C071E1BA458}" presName="horz1" presStyleCnt="0"/>
      <dgm:spPr/>
    </dgm:pt>
    <dgm:pt modelId="{D9F75A73-1073-4870-A742-78B0BBD2C5A0}" type="pres">
      <dgm:prSet presAssocID="{DA8960B5-A442-45CE-8515-9C071E1BA458}" presName="tx1" presStyleLbl="revTx" presStyleIdx="4" presStyleCnt="10"/>
      <dgm:spPr/>
    </dgm:pt>
    <dgm:pt modelId="{E200D7DA-954B-4FDB-BA6E-A7BBABF3A47E}" type="pres">
      <dgm:prSet presAssocID="{DA8960B5-A442-45CE-8515-9C071E1BA458}" presName="vert1" presStyleCnt="0"/>
      <dgm:spPr/>
    </dgm:pt>
    <dgm:pt modelId="{7315A90E-F5A1-43C5-9589-54AC9E77E8C1}" type="pres">
      <dgm:prSet presAssocID="{9A1460CF-A66F-49E4-A133-413237AD979A}" presName="thickLine" presStyleLbl="alignNode1" presStyleIdx="5" presStyleCnt="10"/>
      <dgm:spPr/>
    </dgm:pt>
    <dgm:pt modelId="{561BC1FE-9964-4E93-87DC-DE05AC3FE9DD}" type="pres">
      <dgm:prSet presAssocID="{9A1460CF-A66F-49E4-A133-413237AD979A}" presName="horz1" presStyleCnt="0"/>
      <dgm:spPr/>
    </dgm:pt>
    <dgm:pt modelId="{73059696-841D-4C2F-9232-41369D284530}" type="pres">
      <dgm:prSet presAssocID="{9A1460CF-A66F-49E4-A133-413237AD979A}" presName="tx1" presStyleLbl="revTx" presStyleIdx="5" presStyleCnt="10"/>
      <dgm:spPr/>
    </dgm:pt>
    <dgm:pt modelId="{E014ECA9-209E-43AB-AAA4-DAB95CAEE05D}" type="pres">
      <dgm:prSet presAssocID="{9A1460CF-A66F-49E4-A133-413237AD979A}" presName="vert1" presStyleCnt="0"/>
      <dgm:spPr/>
    </dgm:pt>
    <dgm:pt modelId="{A43B9785-4D36-4DC7-B1A7-1D47E94718D8}" type="pres">
      <dgm:prSet presAssocID="{D2DC8DCC-6B64-4354-9339-E880D2F2FCDD}" presName="thickLine" presStyleLbl="alignNode1" presStyleIdx="6" presStyleCnt="10"/>
      <dgm:spPr/>
    </dgm:pt>
    <dgm:pt modelId="{842D7D31-6993-4F5D-A233-8FAF6BBF7D63}" type="pres">
      <dgm:prSet presAssocID="{D2DC8DCC-6B64-4354-9339-E880D2F2FCDD}" presName="horz1" presStyleCnt="0"/>
      <dgm:spPr/>
    </dgm:pt>
    <dgm:pt modelId="{C787FC54-467F-435C-97D9-FC30033ED987}" type="pres">
      <dgm:prSet presAssocID="{D2DC8DCC-6B64-4354-9339-E880D2F2FCDD}" presName="tx1" presStyleLbl="revTx" presStyleIdx="6" presStyleCnt="10"/>
      <dgm:spPr/>
    </dgm:pt>
    <dgm:pt modelId="{BFCA734A-01AC-40C8-9B78-29B5CBFF43EB}" type="pres">
      <dgm:prSet presAssocID="{D2DC8DCC-6B64-4354-9339-E880D2F2FCDD}" presName="vert1" presStyleCnt="0"/>
      <dgm:spPr/>
    </dgm:pt>
    <dgm:pt modelId="{5C8019CA-F55A-4EA1-A386-DDA3BD5D56CD}" type="pres">
      <dgm:prSet presAssocID="{A0F422F9-ED83-4653-BA35-74167EBF983F}" presName="thickLine" presStyleLbl="alignNode1" presStyleIdx="7" presStyleCnt="10"/>
      <dgm:spPr/>
    </dgm:pt>
    <dgm:pt modelId="{742D8390-1049-4BE0-B036-F39A5D6BB7CC}" type="pres">
      <dgm:prSet presAssocID="{A0F422F9-ED83-4653-BA35-74167EBF983F}" presName="horz1" presStyleCnt="0"/>
      <dgm:spPr/>
    </dgm:pt>
    <dgm:pt modelId="{24FCABBB-B375-4528-9B47-6556D9766283}" type="pres">
      <dgm:prSet presAssocID="{A0F422F9-ED83-4653-BA35-74167EBF983F}" presName="tx1" presStyleLbl="revTx" presStyleIdx="7" presStyleCnt="10"/>
      <dgm:spPr/>
    </dgm:pt>
    <dgm:pt modelId="{ABEA6F85-8578-489E-AABF-BD9CE6DBC09B}" type="pres">
      <dgm:prSet presAssocID="{A0F422F9-ED83-4653-BA35-74167EBF983F}" presName="vert1" presStyleCnt="0"/>
      <dgm:spPr/>
    </dgm:pt>
    <dgm:pt modelId="{EC18703D-D829-48DA-930B-B08641FA1404}" type="pres">
      <dgm:prSet presAssocID="{22269C38-C5D4-44DE-BD08-B1B68261F539}" presName="thickLine" presStyleLbl="alignNode1" presStyleIdx="8" presStyleCnt="10"/>
      <dgm:spPr/>
    </dgm:pt>
    <dgm:pt modelId="{BE4FEE40-6AFE-4341-B2C9-C77F2E000BAE}" type="pres">
      <dgm:prSet presAssocID="{22269C38-C5D4-44DE-BD08-B1B68261F539}" presName="horz1" presStyleCnt="0"/>
      <dgm:spPr/>
    </dgm:pt>
    <dgm:pt modelId="{673B1B09-ECB2-4E20-AAF7-8D0136055679}" type="pres">
      <dgm:prSet presAssocID="{22269C38-C5D4-44DE-BD08-B1B68261F539}" presName="tx1" presStyleLbl="revTx" presStyleIdx="8" presStyleCnt="10"/>
      <dgm:spPr/>
    </dgm:pt>
    <dgm:pt modelId="{FA06A046-FC36-4FC7-B5DC-3B713AF622A1}" type="pres">
      <dgm:prSet presAssocID="{22269C38-C5D4-44DE-BD08-B1B68261F539}" presName="vert1" presStyleCnt="0"/>
      <dgm:spPr/>
    </dgm:pt>
    <dgm:pt modelId="{AA4D0985-01F5-4FF5-8FC2-DF45DFACE2BC}" type="pres">
      <dgm:prSet presAssocID="{88296B08-99C3-4BFE-8BFF-6E4913094C0D}" presName="thickLine" presStyleLbl="alignNode1" presStyleIdx="9" presStyleCnt="10"/>
      <dgm:spPr/>
    </dgm:pt>
    <dgm:pt modelId="{0E48E8CF-449F-40BF-AC83-274C7A3FA79E}" type="pres">
      <dgm:prSet presAssocID="{88296B08-99C3-4BFE-8BFF-6E4913094C0D}" presName="horz1" presStyleCnt="0"/>
      <dgm:spPr/>
    </dgm:pt>
    <dgm:pt modelId="{466310DB-6FE4-4429-82BD-B8F475C2A250}" type="pres">
      <dgm:prSet presAssocID="{88296B08-99C3-4BFE-8BFF-6E4913094C0D}" presName="tx1" presStyleLbl="revTx" presStyleIdx="9" presStyleCnt="10"/>
      <dgm:spPr/>
    </dgm:pt>
    <dgm:pt modelId="{610A0AB1-18EF-4BE5-9D64-61A8B302F565}" type="pres">
      <dgm:prSet presAssocID="{88296B08-99C3-4BFE-8BFF-6E4913094C0D}" presName="vert1" presStyleCnt="0"/>
      <dgm:spPr/>
    </dgm:pt>
  </dgm:ptLst>
  <dgm:cxnLst>
    <dgm:cxn modelId="{F4F3BD00-E8E0-4002-88A5-E426A9A2BB73}" type="presOf" srcId="{05D551F3-7246-49F9-9302-A06E2C88C1AC}" destId="{33506391-9B7F-4634-AE21-A1442DD0C615}" srcOrd="0" destOrd="0" presId="urn:microsoft.com/office/officeart/2008/layout/LinedList"/>
    <dgm:cxn modelId="{A7E9C718-5264-477F-9525-52B28F3AEF89}" type="presOf" srcId="{D2DC8DCC-6B64-4354-9339-E880D2F2FCDD}" destId="{C787FC54-467F-435C-97D9-FC30033ED987}" srcOrd="0" destOrd="0" presId="urn:microsoft.com/office/officeart/2008/layout/LinedList"/>
    <dgm:cxn modelId="{8499981E-E215-422D-A053-FA961A33DEFA}" srcId="{05D551F3-7246-49F9-9302-A06E2C88C1AC}" destId="{B258E5F3-4E31-4B39-8486-51D5C7747E83}" srcOrd="2" destOrd="0" parTransId="{3F497C32-1B27-41E3-9A02-E6BF78748685}" sibTransId="{097396AB-5694-422A-9907-2011A3607880}"/>
    <dgm:cxn modelId="{FB161242-AE71-4907-94D2-9A329B4BEED0}" srcId="{05D551F3-7246-49F9-9302-A06E2C88C1AC}" destId="{1BA3EB12-E2A3-41EA-90D8-20ADF3A2CCAF}" srcOrd="3" destOrd="0" parTransId="{6F0832EB-1D20-4CBC-A2AE-4F316966B4C1}" sibTransId="{17EE99A2-7208-4D8A-A53B-0C46BC4FBEA9}"/>
    <dgm:cxn modelId="{422B0644-E2D0-4CB5-AD60-30CA88A61D24}" type="presOf" srcId="{1BA3EB12-E2A3-41EA-90D8-20ADF3A2CCAF}" destId="{662C6298-A061-413E-9FC7-8314E215A3F3}" srcOrd="0" destOrd="0" presId="urn:microsoft.com/office/officeart/2008/layout/LinedList"/>
    <dgm:cxn modelId="{1911EB77-0414-4B0E-8441-C31A43F5A66A}" srcId="{05D551F3-7246-49F9-9302-A06E2C88C1AC}" destId="{9A1460CF-A66F-49E4-A133-413237AD979A}" srcOrd="5" destOrd="0" parTransId="{D1213150-FA83-4700-A27E-4BBCF7AB9546}" sibTransId="{EF6B0D40-5D03-4361-835B-10FF6864D243}"/>
    <dgm:cxn modelId="{7D064E89-8187-40B2-AAFE-C885B6EC5113}" type="presOf" srcId="{466B1CC3-35BE-4BB2-ACC4-AC5C58A9A165}" destId="{539C0F6F-F378-49B3-A7EB-78552FA93E75}" srcOrd="0" destOrd="0" presId="urn:microsoft.com/office/officeart/2008/layout/LinedList"/>
    <dgm:cxn modelId="{7DF18E91-2EFA-4388-A2C0-5CFFBDD1D990}" type="presOf" srcId="{C736BE9C-8F30-4D8D-AC57-FBA1AED4737E}" destId="{5DDADB84-98F6-4275-93FF-F959F6509158}" srcOrd="0" destOrd="0" presId="urn:microsoft.com/office/officeart/2008/layout/LinedList"/>
    <dgm:cxn modelId="{20D4CE95-706F-4274-8B94-48348523118E}" srcId="{05D551F3-7246-49F9-9302-A06E2C88C1AC}" destId="{88296B08-99C3-4BFE-8BFF-6E4913094C0D}" srcOrd="9" destOrd="0" parTransId="{F47F1E92-4258-42BD-9FEB-29941602D0E6}" sibTransId="{79C7449E-B6FC-4E66-B0D4-088FCBEE4DC8}"/>
    <dgm:cxn modelId="{64A60199-B2D2-4A74-9222-AE990AD39DC6}" srcId="{05D551F3-7246-49F9-9302-A06E2C88C1AC}" destId="{A0F422F9-ED83-4653-BA35-74167EBF983F}" srcOrd="7" destOrd="0" parTransId="{2746E1F0-26D6-48A5-A1C1-A4D5118C6AAF}" sibTransId="{EC790742-DA06-4DF1-9DFC-960BA1A4280C}"/>
    <dgm:cxn modelId="{78DFE199-4BD8-4347-B193-E7C3B41D1417}" srcId="{05D551F3-7246-49F9-9302-A06E2C88C1AC}" destId="{22269C38-C5D4-44DE-BD08-B1B68261F539}" srcOrd="8" destOrd="0" parTransId="{AE455A42-34FB-44B8-8764-128B1B622982}" sibTransId="{A14A938C-5F7F-4F00-A313-E0C7B6927B9D}"/>
    <dgm:cxn modelId="{503F949E-E572-479E-A980-3BAF21F3F800}" srcId="{05D551F3-7246-49F9-9302-A06E2C88C1AC}" destId="{D2DC8DCC-6B64-4354-9339-E880D2F2FCDD}" srcOrd="6" destOrd="0" parTransId="{8540BEE6-D42A-4451-89F1-9D1BF93A0BFA}" sibTransId="{25917ECE-C000-4A96-8AFB-D5FD8D34C65E}"/>
    <dgm:cxn modelId="{79CA19A7-B4FB-4BBE-A72A-777748629DEA}" type="presOf" srcId="{B258E5F3-4E31-4B39-8486-51D5C7747E83}" destId="{2F2F8780-33F7-443C-B427-B68FD7E941BE}" srcOrd="0" destOrd="0" presId="urn:microsoft.com/office/officeart/2008/layout/LinedList"/>
    <dgm:cxn modelId="{C1E067B5-3EB5-4040-8B40-FBE08C6DE51A}" type="presOf" srcId="{22269C38-C5D4-44DE-BD08-B1B68261F539}" destId="{673B1B09-ECB2-4E20-AAF7-8D0136055679}" srcOrd="0" destOrd="0" presId="urn:microsoft.com/office/officeart/2008/layout/LinedList"/>
    <dgm:cxn modelId="{43CEB4B7-8F7F-4343-A0FA-28AEE5A52189}" srcId="{05D551F3-7246-49F9-9302-A06E2C88C1AC}" destId="{466B1CC3-35BE-4BB2-ACC4-AC5C58A9A165}" srcOrd="0" destOrd="0" parTransId="{0335FFCE-ABBB-494A-83F3-0A348E46351B}" sibTransId="{11CA5B53-0659-4D6B-A476-A71B23575A58}"/>
    <dgm:cxn modelId="{409370C9-7D9C-45A1-AFD0-B8FB9E0B52C3}" type="presOf" srcId="{88296B08-99C3-4BFE-8BFF-6E4913094C0D}" destId="{466310DB-6FE4-4429-82BD-B8F475C2A250}" srcOrd="0" destOrd="0" presId="urn:microsoft.com/office/officeart/2008/layout/LinedList"/>
    <dgm:cxn modelId="{0EE79FCF-60B7-4AF7-A215-7DC7A01B7D04}" type="presOf" srcId="{9A1460CF-A66F-49E4-A133-413237AD979A}" destId="{73059696-841D-4C2F-9232-41369D284530}" srcOrd="0" destOrd="0" presId="urn:microsoft.com/office/officeart/2008/layout/LinedList"/>
    <dgm:cxn modelId="{0A973FD1-B593-4EAE-B1AB-5E2008814040}" type="presOf" srcId="{DA8960B5-A442-45CE-8515-9C071E1BA458}" destId="{D9F75A73-1073-4870-A742-78B0BBD2C5A0}" srcOrd="0" destOrd="0" presId="urn:microsoft.com/office/officeart/2008/layout/LinedList"/>
    <dgm:cxn modelId="{C0FF22DB-9F7C-4714-BA3B-D53B88D04D66}" srcId="{05D551F3-7246-49F9-9302-A06E2C88C1AC}" destId="{C736BE9C-8F30-4D8D-AC57-FBA1AED4737E}" srcOrd="1" destOrd="0" parTransId="{2F7571A7-C6F0-4268-BF85-EFF125DC6A8A}" sibTransId="{B1700AF5-DDE4-4200-A8F4-DAFD5C7ABDF4}"/>
    <dgm:cxn modelId="{AAD038E1-F0D5-4401-87BA-2B437F65E2A3}" type="presOf" srcId="{A0F422F9-ED83-4653-BA35-74167EBF983F}" destId="{24FCABBB-B375-4528-9B47-6556D9766283}" srcOrd="0" destOrd="0" presId="urn:microsoft.com/office/officeart/2008/layout/LinedList"/>
    <dgm:cxn modelId="{FE3481F9-AB82-46EC-94AD-8E383161E38A}" srcId="{05D551F3-7246-49F9-9302-A06E2C88C1AC}" destId="{DA8960B5-A442-45CE-8515-9C071E1BA458}" srcOrd="4" destOrd="0" parTransId="{C126450F-87B1-499A-809C-DFF2997FD210}" sibTransId="{A0669719-923A-47F3-9DA6-9041E5D0E7EA}"/>
    <dgm:cxn modelId="{A432EE1E-C751-48F0-AC92-02466C934B94}" type="presParOf" srcId="{33506391-9B7F-4634-AE21-A1442DD0C615}" destId="{3CBDB1F9-67F8-4162-8D78-27D36AF8B168}" srcOrd="0" destOrd="0" presId="urn:microsoft.com/office/officeart/2008/layout/LinedList"/>
    <dgm:cxn modelId="{1CCACF74-C4FC-42BD-AB9C-91B610C0A72C}" type="presParOf" srcId="{33506391-9B7F-4634-AE21-A1442DD0C615}" destId="{ED39FF3C-36E4-4E7E-BA88-8F2FBB9D06C0}" srcOrd="1" destOrd="0" presId="urn:microsoft.com/office/officeart/2008/layout/LinedList"/>
    <dgm:cxn modelId="{FD4A8888-4043-4EEE-B2E7-40DB1942D9BA}" type="presParOf" srcId="{ED39FF3C-36E4-4E7E-BA88-8F2FBB9D06C0}" destId="{539C0F6F-F378-49B3-A7EB-78552FA93E75}" srcOrd="0" destOrd="0" presId="urn:microsoft.com/office/officeart/2008/layout/LinedList"/>
    <dgm:cxn modelId="{39C3C300-574B-46B5-9CF3-BE4A9FA0227E}" type="presParOf" srcId="{ED39FF3C-36E4-4E7E-BA88-8F2FBB9D06C0}" destId="{3D4C8577-8C5D-472A-AB63-B703E4EE197C}" srcOrd="1" destOrd="0" presId="urn:microsoft.com/office/officeart/2008/layout/LinedList"/>
    <dgm:cxn modelId="{B61EF5C0-87CC-4D92-822B-C4A63340384C}" type="presParOf" srcId="{33506391-9B7F-4634-AE21-A1442DD0C615}" destId="{5C8E6245-C525-44C6-81B6-7D0D9501E624}" srcOrd="2" destOrd="0" presId="urn:microsoft.com/office/officeart/2008/layout/LinedList"/>
    <dgm:cxn modelId="{E4716DCC-5614-4934-87A5-F339697F4E89}" type="presParOf" srcId="{33506391-9B7F-4634-AE21-A1442DD0C615}" destId="{74488CD1-FF8F-4B5A-B2D5-9DAE85F260ED}" srcOrd="3" destOrd="0" presId="urn:microsoft.com/office/officeart/2008/layout/LinedList"/>
    <dgm:cxn modelId="{891761FA-7B42-4D57-8850-11DD0A7D0596}" type="presParOf" srcId="{74488CD1-FF8F-4B5A-B2D5-9DAE85F260ED}" destId="{5DDADB84-98F6-4275-93FF-F959F6509158}" srcOrd="0" destOrd="0" presId="urn:microsoft.com/office/officeart/2008/layout/LinedList"/>
    <dgm:cxn modelId="{BA49C105-C322-4CBF-A9CE-37D245FE1B63}" type="presParOf" srcId="{74488CD1-FF8F-4B5A-B2D5-9DAE85F260ED}" destId="{48CF429C-2E81-465D-9AFE-CAC1D130FFC6}" srcOrd="1" destOrd="0" presId="urn:microsoft.com/office/officeart/2008/layout/LinedList"/>
    <dgm:cxn modelId="{72667C9D-0452-4ABB-AEB4-496946B07D83}" type="presParOf" srcId="{33506391-9B7F-4634-AE21-A1442DD0C615}" destId="{AA415113-22F4-4F97-9448-A25F2DFBE2D7}" srcOrd="4" destOrd="0" presId="urn:microsoft.com/office/officeart/2008/layout/LinedList"/>
    <dgm:cxn modelId="{251B981F-60D2-4314-813F-61F6D98AD481}" type="presParOf" srcId="{33506391-9B7F-4634-AE21-A1442DD0C615}" destId="{3CB9361D-D074-4D54-A0DF-7AE379465D0D}" srcOrd="5" destOrd="0" presId="urn:microsoft.com/office/officeart/2008/layout/LinedList"/>
    <dgm:cxn modelId="{51543599-4F74-419C-816B-6B44B4A0CC02}" type="presParOf" srcId="{3CB9361D-D074-4D54-A0DF-7AE379465D0D}" destId="{2F2F8780-33F7-443C-B427-B68FD7E941BE}" srcOrd="0" destOrd="0" presId="urn:microsoft.com/office/officeart/2008/layout/LinedList"/>
    <dgm:cxn modelId="{524BE5B6-60D8-44DA-A19B-188B09A4717F}" type="presParOf" srcId="{3CB9361D-D074-4D54-A0DF-7AE379465D0D}" destId="{C51AFD1E-C81A-4B0B-AF18-92BC3164D527}" srcOrd="1" destOrd="0" presId="urn:microsoft.com/office/officeart/2008/layout/LinedList"/>
    <dgm:cxn modelId="{D5A0B505-B626-4ED7-98C0-6F10474D0078}" type="presParOf" srcId="{33506391-9B7F-4634-AE21-A1442DD0C615}" destId="{4E6FA6E3-E88A-4D5F-8375-5F1A346E2FD1}" srcOrd="6" destOrd="0" presId="urn:microsoft.com/office/officeart/2008/layout/LinedList"/>
    <dgm:cxn modelId="{42724D5C-82C0-45E0-8B4B-A4C2C872D778}" type="presParOf" srcId="{33506391-9B7F-4634-AE21-A1442DD0C615}" destId="{F92E8BB0-AB8B-48A3-BAD3-9A9905383113}" srcOrd="7" destOrd="0" presId="urn:microsoft.com/office/officeart/2008/layout/LinedList"/>
    <dgm:cxn modelId="{39581744-5E6F-4E27-B571-8EA67DE5559F}" type="presParOf" srcId="{F92E8BB0-AB8B-48A3-BAD3-9A9905383113}" destId="{662C6298-A061-413E-9FC7-8314E215A3F3}" srcOrd="0" destOrd="0" presId="urn:microsoft.com/office/officeart/2008/layout/LinedList"/>
    <dgm:cxn modelId="{1E14ED8F-76E4-4ACC-9605-574B9E593FCC}" type="presParOf" srcId="{F92E8BB0-AB8B-48A3-BAD3-9A9905383113}" destId="{4DDC5411-A4B2-4D10-8569-D07CAF7C623A}" srcOrd="1" destOrd="0" presId="urn:microsoft.com/office/officeart/2008/layout/LinedList"/>
    <dgm:cxn modelId="{E7840CF1-D4EA-4FE4-B859-83F1DB4AD539}" type="presParOf" srcId="{33506391-9B7F-4634-AE21-A1442DD0C615}" destId="{B603CD58-C89C-4F84-91B7-140557B3AE4D}" srcOrd="8" destOrd="0" presId="urn:microsoft.com/office/officeart/2008/layout/LinedList"/>
    <dgm:cxn modelId="{6456152C-1F91-4F49-96BB-F216ECB794FD}" type="presParOf" srcId="{33506391-9B7F-4634-AE21-A1442DD0C615}" destId="{653F8436-10BE-4B46-A617-E125D2D9BDB1}" srcOrd="9" destOrd="0" presId="urn:microsoft.com/office/officeart/2008/layout/LinedList"/>
    <dgm:cxn modelId="{90921ABD-7A7D-4FDA-96AD-88ABC8DC797C}" type="presParOf" srcId="{653F8436-10BE-4B46-A617-E125D2D9BDB1}" destId="{D9F75A73-1073-4870-A742-78B0BBD2C5A0}" srcOrd="0" destOrd="0" presId="urn:microsoft.com/office/officeart/2008/layout/LinedList"/>
    <dgm:cxn modelId="{682609FE-5CA6-401B-82AC-C85ED2A33E76}" type="presParOf" srcId="{653F8436-10BE-4B46-A617-E125D2D9BDB1}" destId="{E200D7DA-954B-4FDB-BA6E-A7BBABF3A47E}" srcOrd="1" destOrd="0" presId="urn:microsoft.com/office/officeart/2008/layout/LinedList"/>
    <dgm:cxn modelId="{E88C256B-0767-4990-964B-2771B8C170D6}" type="presParOf" srcId="{33506391-9B7F-4634-AE21-A1442DD0C615}" destId="{7315A90E-F5A1-43C5-9589-54AC9E77E8C1}" srcOrd="10" destOrd="0" presId="urn:microsoft.com/office/officeart/2008/layout/LinedList"/>
    <dgm:cxn modelId="{F233F1C1-D7EA-46AC-8DFE-BDF135DB5E9A}" type="presParOf" srcId="{33506391-9B7F-4634-AE21-A1442DD0C615}" destId="{561BC1FE-9964-4E93-87DC-DE05AC3FE9DD}" srcOrd="11" destOrd="0" presId="urn:microsoft.com/office/officeart/2008/layout/LinedList"/>
    <dgm:cxn modelId="{88004C6E-7576-42C2-B3DE-232F48EEE303}" type="presParOf" srcId="{561BC1FE-9964-4E93-87DC-DE05AC3FE9DD}" destId="{73059696-841D-4C2F-9232-41369D284530}" srcOrd="0" destOrd="0" presId="urn:microsoft.com/office/officeart/2008/layout/LinedList"/>
    <dgm:cxn modelId="{79A22154-1BB6-4880-BB9A-C919D614C5A3}" type="presParOf" srcId="{561BC1FE-9964-4E93-87DC-DE05AC3FE9DD}" destId="{E014ECA9-209E-43AB-AAA4-DAB95CAEE05D}" srcOrd="1" destOrd="0" presId="urn:microsoft.com/office/officeart/2008/layout/LinedList"/>
    <dgm:cxn modelId="{D73605E2-2709-4004-A532-507140E6DA6E}" type="presParOf" srcId="{33506391-9B7F-4634-AE21-A1442DD0C615}" destId="{A43B9785-4D36-4DC7-B1A7-1D47E94718D8}" srcOrd="12" destOrd="0" presId="urn:microsoft.com/office/officeart/2008/layout/LinedList"/>
    <dgm:cxn modelId="{493713B6-1917-41C3-9999-E8FAD54A02E5}" type="presParOf" srcId="{33506391-9B7F-4634-AE21-A1442DD0C615}" destId="{842D7D31-6993-4F5D-A233-8FAF6BBF7D63}" srcOrd="13" destOrd="0" presId="urn:microsoft.com/office/officeart/2008/layout/LinedList"/>
    <dgm:cxn modelId="{F6F26B16-7699-4077-80FA-81E3644D77F6}" type="presParOf" srcId="{842D7D31-6993-4F5D-A233-8FAF6BBF7D63}" destId="{C787FC54-467F-435C-97D9-FC30033ED987}" srcOrd="0" destOrd="0" presId="urn:microsoft.com/office/officeart/2008/layout/LinedList"/>
    <dgm:cxn modelId="{731B1C18-C6AA-471F-B1C5-7CE6D39F1A98}" type="presParOf" srcId="{842D7D31-6993-4F5D-A233-8FAF6BBF7D63}" destId="{BFCA734A-01AC-40C8-9B78-29B5CBFF43EB}" srcOrd="1" destOrd="0" presId="urn:microsoft.com/office/officeart/2008/layout/LinedList"/>
    <dgm:cxn modelId="{EAF2D26C-2B11-41DC-A6EB-5F43B0C5D2B8}" type="presParOf" srcId="{33506391-9B7F-4634-AE21-A1442DD0C615}" destId="{5C8019CA-F55A-4EA1-A386-DDA3BD5D56CD}" srcOrd="14" destOrd="0" presId="urn:microsoft.com/office/officeart/2008/layout/LinedList"/>
    <dgm:cxn modelId="{351DE462-8F3B-4698-9DD3-03826AEEA920}" type="presParOf" srcId="{33506391-9B7F-4634-AE21-A1442DD0C615}" destId="{742D8390-1049-4BE0-B036-F39A5D6BB7CC}" srcOrd="15" destOrd="0" presId="urn:microsoft.com/office/officeart/2008/layout/LinedList"/>
    <dgm:cxn modelId="{29DA612F-D009-4526-8920-0BDD407B2808}" type="presParOf" srcId="{742D8390-1049-4BE0-B036-F39A5D6BB7CC}" destId="{24FCABBB-B375-4528-9B47-6556D9766283}" srcOrd="0" destOrd="0" presId="urn:microsoft.com/office/officeart/2008/layout/LinedList"/>
    <dgm:cxn modelId="{C23DA173-8011-439D-B40E-6699E3C7F5EF}" type="presParOf" srcId="{742D8390-1049-4BE0-B036-F39A5D6BB7CC}" destId="{ABEA6F85-8578-489E-AABF-BD9CE6DBC09B}" srcOrd="1" destOrd="0" presId="urn:microsoft.com/office/officeart/2008/layout/LinedList"/>
    <dgm:cxn modelId="{1AD711BF-7562-4FFD-B4AF-9107AC6C5BF9}" type="presParOf" srcId="{33506391-9B7F-4634-AE21-A1442DD0C615}" destId="{EC18703D-D829-48DA-930B-B08641FA1404}" srcOrd="16" destOrd="0" presId="urn:microsoft.com/office/officeart/2008/layout/LinedList"/>
    <dgm:cxn modelId="{5B3C58EE-14A9-410E-91D6-4FFD0C906B89}" type="presParOf" srcId="{33506391-9B7F-4634-AE21-A1442DD0C615}" destId="{BE4FEE40-6AFE-4341-B2C9-C77F2E000BAE}" srcOrd="17" destOrd="0" presId="urn:microsoft.com/office/officeart/2008/layout/LinedList"/>
    <dgm:cxn modelId="{A3F3619C-93D6-483F-AB2F-54092EF8CDE7}" type="presParOf" srcId="{BE4FEE40-6AFE-4341-B2C9-C77F2E000BAE}" destId="{673B1B09-ECB2-4E20-AAF7-8D0136055679}" srcOrd="0" destOrd="0" presId="urn:microsoft.com/office/officeart/2008/layout/LinedList"/>
    <dgm:cxn modelId="{2FA76FE6-9070-4E8C-8112-038EAD2D68FD}" type="presParOf" srcId="{BE4FEE40-6AFE-4341-B2C9-C77F2E000BAE}" destId="{FA06A046-FC36-4FC7-B5DC-3B713AF622A1}" srcOrd="1" destOrd="0" presId="urn:microsoft.com/office/officeart/2008/layout/LinedList"/>
    <dgm:cxn modelId="{3CF9CF0A-7E35-46EB-8676-3B411CA5574F}" type="presParOf" srcId="{33506391-9B7F-4634-AE21-A1442DD0C615}" destId="{AA4D0985-01F5-4FF5-8FC2-DF45DFACE2BC}" srcOrd="18" destOrd="0" presId="urn:microsoft.com/office/officeart/2008/layout/LinedList"/>
    <dgm:cxn modelId="{8A4D7089-A8D0-41D7-B4F4-257AA7F658C0}" type="presParOf" srcId="{33506391-9B7F-4634-AE21-A1442DD0C615}" destId="{0E48E8CF-449F-40BF-AC83-274C7A3FA79E}" srcOrd="19" destOrd="0" presId="urn:microsoft.com/office/officeart/2008/layout/LinedList"/>
    <dgm:cxn modelId="{0D6E6533-20B0-496E-9239-A2AB226170E9}" type="presParOf" srcId="{0E48E8CF-449F-40BF-AC83-274C7A3FA79E}" destId="{466310DB-6FE4-4429-82BD-B8F475C2A250}" srcOrd="0" destOrd="0" presId="urn:microsoft.com/office/officeart/2008/layout/LinedList"/>
    <dgm:cxn modelId="{B0975123-851D-4412-B62E-D3569E112280}" type="presParOf" srcId="{0E48E8CF-449F-40BF-AC83-274C7A3FA79E}" destId="{610A0AB1-18EF-4BE5-9D64-61A8B302F5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A75089-AE7C-48A6-BB61-492FFC00B6D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3A1E6A-2AB9-4354-9691-96A27D3E117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/>
            <a:t>What Is It?</a:t>
          </a:r>
          <a:endParaRPr lang="en-US"/>
        </a:p>
      </dgm:t>
    </dgm:pt>
    <dgm:pt modelId="{C518AEB8-ECB4-42CD-B9D7-8521683E3ED0}" type="parTrans" cxnId="{DBC3FF52-0B0A-487B-9604-34717F2AC8D2}">
      <dgm:prSet/>
      <dgm:spPr/>
      <dgm:t>
        <a:bodyPr/>
        <a:lstStyle/>
        <a:p>
          <a:endParaRPr lang="en-US"/>
        </a:p>
      </dgm:t>
    </dgm:pt>
    <dgm:pt modelId="{68EA74D0-6DA4-42F9-AA32-5E2DCA55B48A}" type="sibTrans" cxnId="{DBC3FF52-0B0A-487B-9604-34717F2AC8D2}">
      <dgm:prSet/>
      <dgm:spPr/>
      <dgm:t>
        <a:bodyPr/>
        <a:lstStyle/>
        <a:p>
          <a:endParaRPr lang="en-US"/>
        </a:p>
      </dgm:t>
    </dgm:pt>
    <dgm:pt modelId="{B90709FF-C099-443F-90F2-0E77319DAE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/>
            <a:t>Benefits</a:t>
          </a:r>
          <a:endParaRPr lang="en-US"/>
        </a:p>
      </dgm:t>
    </dgm:pt>
    <dgm:pt modelId="{E44D0922-5A04-46DF-A49A-397072F3B052}" type="parTrans" cxnId="{96689DC7-102C-4BFB-A9BE-B24D05E25FA7}">
      <dgm:prSet/>
      <dgm:spPr/>
      <dgm:t>
        <a:bodyPr/>
        <a:lstStyle/>
        <a:p>
          <a:endParaRPr lang="en-US"/>
        </a:p>
      </dgm:t>
    </dgm:pt>
    <dgm:pt modelId="{AEBA1114-AB7B-47EA-B3B7-F5F2C72C7224}" type="sibTrans" cxnId="{96689DC7-102C-4BFB-A9BE-B24D05E25FA7}">
      <dgm:prSet/>
      <dgm:spPr/>
      <dgm:t>
        <a:bodyPr/>
        <a:lstStyle/>
        <a:p>
          <a:endParaRPr lang="en-US"/>
        </a:p>
      </dgm:t>
    </dgm:pt>
    <dgm:pt modelId="{3045AA61-CB02-4AAC-A18C-C4D9E7D2E2D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AU"/>
            <a:t>Risks/Downside</a:t>
          </a:r>
          <a:endParaRPr lang="en-US"/>
        </a:p>
      </dgm:t>
    </dgm:pt>
    <dgm:pt modelId="{8F899D7C-6910-4F8C-90A5-A797927CF075}" type="parTrans" cxnId="{F37C1BDB-BE5F-43CD-85E5-76F0D4DA0D1C}">
      <dgm:prSet/>
      <dgm:spPr/>
      <dgm:t>
        <a:bodyPr/>
        <a:lstStyle/>
        <a:p>
          <a:endParaRPr lang="en-US"/>
        </a:p>
      </dgm:t>
    </dgm:pt>
    <dgm:pt modelId="{7802779E-1D98-4FA3-951C-3283CD32D1FF}" type="sibTrans" cxnId="{F37C1BDB-BE5F-43CD-85E5-76F0D4DA0D1C}">
      <dgm:prSet/>
      <dgm:spPr/>
      <dgm:t>
        <a:bodyPr/>
        <a:lstStyle/>
        <a:p>
          <a:endParaRPr lang="en-US"/>
        </a:p>
      </dgm:t>
    </dgm:pt>
    <dgm:pt modelId="{E36789A4-C72F-46F7-9794-EA6BDB9C7FCF}" type="pres">
      <dgm:prSet presAssocID="{19A75089-AE7C-48A6-BB61-492FFC00B6D0}" presName="root" presStyleCnt="0">
        <dgm:presLayoutVars>
          <dgm:dir/>
          <dgm:resizeHandles val="exact"/>
        </dgm:presLayoutVars>
      </dgm:prSet>
      <dgm:spPr/>
    </dgm:pt>
    <dgm:pt modelId="{DDC26764-E220-45BA-BD00-C12276A741EE}" type="pres">
      <dgm:prSet presAssocID="{903A1E6A-2AB9-4354-9691-96A27D3E1170}" presName="compNode" presStyleCnt="0"/>
      <dgm:spPr/>
    </dgm:pt>
    <dgm:pt modelId="{22E5C4DA-6188-4922-BD1E-15E46D42DA69}" type="pres">
      <dgm:prSet presAssocID="{903A1E6A-2AB9-4354-9691-96A27D3E1170}" presName="iconBgRect" presStyleLbl="bgShp" presStyleIdx="0" presStyleCnt="3"/>
      <dgm:spPr/>
    </dgm:pt>
    <dgm:pt modelId="{CAA3B54B-C0D3-4AF9-9814-DD194609A614}" type="pres">
      <dgm:prSet presAssocID="{903A1E6A-2AB9-4354-9691-96A27D3E11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9827CD70-4E81-43F3-9F2D-730A93D5F00D}" type="pres">
      <dgm:prSet presAssocID="{903A1E6A-2AB9-4354-9691-96A27D3E1170}" presName="spaceRect" presStyleCnt="0"/>
      <dgm:spPr/>
    </dgm:pt>
    <dgm:pt modelId="{D859C2E7-DAAC-4967-ACEF-65C063493DD5}" type="pres">
      <dgm:prSet presAssocID="{903A1E6A-2AB9-4354-9691-96A27D3E1170}" presName="textRect" presStyleLbl="revTx" presStyleIdx="0" presStyleCnt="3">
        <dgm:presLayoutVars>
          <dgm:chMax val="1"/>
          <dgm:chPref val="1"/>
        </dgm:presLayoutVars>
      </dgm:prSet>
      <dgm:spPr/>
    </dgm:pt>
    <dgm:pt modelId="{FCFF62B9-6E81-4A2C-9DC9-C1B6B25D1DF5}" type="pres">
      <dgm:prSet presAssocID="{68EA74D0-6DA4-42F9-AA32-5E2DCA55B48A}" presName="sibTrans" presStyleCnt="0"/>
      <dgm:spPr/>
    </dgm:pt>
    <dgm:pt modelId="{73319C10-7749-4A82-9203-51F9B43EE596}" type="pres">
      <dgm:prSet presAssocID="{B90709FF-C099-443F-90F2-0E77319DAE9D}" presName="compNode" presStyleCnt="0"/>
      <dgm:spPr/>
    </dgm:pt>
    <dgm:pt modelId="{605D0079-BEAC-4031-A5FC-ECB35BFD669B}" type="pres">
      <dgm:prSet presAssocID="{B90709FF-C099-443F-90F2-0E77319DAE9D}" presName="iconBgRect" presStyleLbl="bgShp" presStyleIdx="1" presStyleCnt="3"/>
      <dgm:spPr/>
    </dgm:pt>
    <dgm:pt modelId="{6825FB91-A0D7-426C-B03E-1E75E4668FF0}" type="pres">
      <dgm:prSet presAssocID="{B90709FF-C099-443F-90F2-0E77319DAE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812CC9D-7359-4AE0-884A-3E7F626CA6D5}" type="pres">
      <dgm:prSet presAssocID="{B90709FF-C099-443F-90F2-0E77319DAE9D}" presName="spaceRect" presStyleCnt="0"/>
      <dgm:spPr/>
    </dgm:pt>
    <dgm:pt modelId="{1E8642DA-53F3-4C6A-97A2-F88376483C1D}" type="pres">
      <dgm:prSet presAssocID="{B90709FF-C099-443F-90F2-0E77319DAE9D}" presName="textRect" presStyleLbl="revTx" presStyleIdx="1" presStyleCnt="3">
        <dgm:presLayoutVars>
          <dgm:chMax val="1"/>
          <dgm:chPref val="1"/>
        </dgm:presLayoutVars>
      </dgm:prSet>
      <dgm:spPr/>
    </dgm:pt>
    <dgm:pt modelId="{0E15E148-F9D7-4A34-B77D-D7510A5C1B7A}" type="pres">
      <dgm:prSet presAssocID="{AEBA1114-AB7B-47EA-B3B7-F5F2C72C7224}" presName="sibTrans" presStyleCnt="0"/>
      <dgm:spPr/>
    </dgm:pt>
    <dgm:pt modelId="{4FDA4F15-A31A-4CBE-B9F0-02504B84EF09}" type="pres">
      <dgm:prSet presAssocID="{3045AA61-CB02-4AAC-A18C-C4D9E7D2E2DA}" presName="compNode" presStyleCnt="0"/>
      <dgm:spPr/>
    </dgm:pt>
    <dgm:pt modelId="{D343A1F1-6B9C-41FF-B04B-A2363C50F300}" type="pres">
      <dgm:prSet presAssocID="{3045AA61-CB02-4AAC-A18C-C4D9E7D2E2DA}" presName="iconBgRect" presStyleLbl="bgShp" presStyleIdx="2" presStyleCnt="3"/>
      <dgm:spPr/>
    </dgm:pt>
    <dgm:pt modelId="{D82DB61F-8308-4E58-8F96-7D668901723A}" type="pres">
      <dgm:prSet presAssocID="{3045AA61-CB02-4AAC-A18C-C4D9E7D2E2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B445B81-FC90-44E4-BCDA-870B7BD9D82B}" type="pres">
      <dgm:prSet presAssocID="{3045AA61-CB02-4AAC-A18C-C4D9E7D2E2DA}" presName="spaceRect" presStyleCnt="0"/>
      <dgm:spPr/>
    </dgm:pt>
    <dgm:pt modelId="{CC180BFE-7B40-4D3E-A1E3-FF1FADCB4F6A}" type="pres">
      <dgm:prSet presAssocID="{3045AA61-CB02-4AAC-A18C-C4D9E7D2E2D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0FA5619-0597-4C7A-89E3-30BA525EDEC0}" type="presOf" srcId="{19A75089-AE7C-48A6-BB61-492FFC00B6D0}" destId="{E36789A4-C72F-46F7-9794-EA6BDB9C7FCF}" srcOrd="0" destOrd="0" presId="urn:microsoft.com/office/officeart/2018/5/layout/IconCircleLabelList"/>
    <dgm:cxn modelId="{E3557220-C706-4B2D-BF65-0B9DAA4B49A0}" type="presOf" srcId="{903A1E6A-2AB9-4354-9691-96A27D3E1170}" destId="{D859C2E7-DAAC-4967-ACEF-65C063493DD5}" srcOrd="0" destOrd="0" presId="urn:microsoft.com/office/officeart/2018/5/layout/IconCircleLabelList"/>
    <dgm:cxn modelId="{224A3033-C0F3-4EC7-8A44-98BC0E0C3F2B}" type="presOf" srcId="{B90709FF-C099-443F-90F2-0E77319DAE9D}" destId="{1E8642DA-53F3-4C6A-97A2-F88376483C1D}" srcOrd="0" destOrd="0" presId="urn:microsoft.com/office/officeart/2018/5/layout/IconCircleLabelList"/>
    <dgm:cxn modelId="{DBC3FF52-0B0A-487B-9604-34717F2AC8D2}" srcId="{19A75089-AE7C-48A6-BB61-492FFC00B6D0}" destId="{903A1E6A-2AB9-4354-9691-96A27D3E1170}" srcOrd="0" destOrd="0" parTransId="{C518AEB8-ECB4-42CD-B9D7-8521683E3ED0}" sibTransId="{68EA74D0-6DA4-42F9-AA32-5E2DCA55B48A}"/>
    <dgm:cxn modelId="{CC80D154-63E3-4298-A4F2-7D1716BC04CA}" type="presOf" srcId="{3045AA61-CB02-4AAC-A18C-C4D9E7D2E2DA}" destId="{CC180BFE-7B40-4D3E-A1E3-FF1FADCB4F6A}" srcOrd="0" destOrd="0" presId="urn:microsoft.com/office/officeart/2018/5/layout/IconCircleLabelList"/>
    <dgm:cxn modelId="{96689DC7-102C-4BFB-A9BE-B24D05E25FA7}" srcId="{19A75089-AE7C-48A6-BB61-492FFC00B6D0}" destId="{B90709FF-C099-443F-90F2-0E77319DAE9D}" srcOrd="1" destOrd="0" parTransId="{E44D0922-5A04-46DF-A49A-397072F3B052}" sibTransId="{AEBA1114-AB7B-47EA-B3B7-F5F2C72C7224}"/>
    <dgm:cxn modelId="{F37C1BDB-BE5F-43CD-85E5-76F0D4DA0D1C}" srcId="{19A75089-AE7C-48A6-BB61-492FFC00B6D0}" destId="{3045AA61-CB02-4AAC-A18C-C4D9E7D2E2DA}" srcOrd="2" destOrd="0" parTransId="{8F899D7C-6910-4F8C-90A5-A797927CF075}" sibTransId="{7802779E-1D98-4FA3-951C-3283CD32D1FF}"/>
    <dgm:cxn modelId="{74F3DD10-32EE-49C5-8D32-E8185E48CFA1}" type="presParOf" srcId="{E36789A4-C72F-46F7-9794-EA6BDB9C7FCF}" destId="{DDC26764-E220-45BA-BD00-C12276A741EE}" srcOrd="0" destOrd="0" presId="urn:microsoft.com/office/officeart/2018/5/layout/IconCircleLabelList"/>
    <dgm:cxn modelId="{A0427242-7A99-45F5-9952-7A02B8FBAAD8}" type="presParOf" srcId="{DDC26764-E220-45BA-BD00-C12276A741EE}" destId="{22E5C4DA-6188-4922-BD1E-15E46D42DA69}" srcOrd="0" destOrd="0" presId="urn:microsoft.com/office/officeart/2018/5/layout/IconCircleLabelList"/>
    <dgm:cxn modelId="{BA4BA347-BF11-4F44-A741-82F3DA1EF422}" type="presParOf" srcId="{DDC26764-E220-45BA-BD00-C12276A741EE}" destId="{CAA3B54B-C0D3-4AF9-9814-DD194609A614}" srcOrd="1" destOrd="0" presId="urn:microsoft.com/office/officeart/2018/5/layout/IconCircleLabelList"/>
    <dgm:cxn modelId="{F1FE2616-6FF0-412B-9398-409E8E65C006}" type="presParOf" srcId="{DDC26764-E220-45BA-BD00-C12276A741EE}" destId="{9827CD70-4E81-43F3-9F2D-730A93D5F00D}" srcOrd="2" destOrd="0" presId="urn:microsoft.com/office/officeart/2018/5/layout/IconCircleLabelList"/>
    <dgm:cxn modelId="{AA11B4B2-53A3-4770-A2A5-20C842A1D1A2}" type="presParOf" srcId="{DDC26764-E220-45BA-BD00-C12276A741EE}" destId="{D859C2E7-DAAC-4967-ACEF-65C063493DD5}" srcOrd="3" destOrd="0" presId="urn:microsoft.com/office/officeart/2018/5/layout/IconCircleLabelList"/>
    <dgm:cxn modelId="{7E66CBE6-136A-406A-81D5-D9CE326D94DF}" type="presParOf" srcId="{E36789A4-C72F-46F7-9794-EA6BDB9C7FCF}" destId="{FCFF62B9-6E81-4A2C-9DC9-C1B6B25D1DF5}" srcOrd="1" destOrd="0" presId="urn:microsoft.com/office/officeart/2018/5/layout/IconCircleLabelList"/>
    <dgm:cxn modelId="{3D939871-CD92-495E-B244-6DAC0EC4D46E}" type="presParOf" srcId="{E36789A4-C72F-46F7-9794-EA6BDB9C7FCF}" destId="{73319C10-7749-4A82-9203-51F9B43EE596}" srcOrd="2" destOrd="0" presId="urn:microsoft.com/office/officeart/2018/5/layout/IconCircleLabelList"/>
    <dgm:cxn modelId="{65CA86F6-330D-404E-B1E6-4A5C0F4E9127}" type="presParOf" srcId="{73319C10-7749-4A82-9203-51F9B43EE596}" destId="{605D0079-BEAC-4031-A5FC-ECB35BFD669B}" srcOrd="0" destOrd="0" presId="urn:microsoft.com/office/officeart/2018/5/layout/IconCircleLabelList"/>
    <dgm:cxn modelId="{385CA00C-3DD8-41AD-87F4-E24A3FAE71E1}" type="presParOf" srcId="{73319C10-7749-4A82-9203-51F9B43EE596}" destId="{6825FB91-A0D7-426C-B03E-1E75E4668FF0}" srcOrd="1" destOrd="0" presId="urn:microsoft.com/office/officeart/2018/5/layout/IconCircleLabelList"/>
    <dgm:cxn modelId="{BBF69944-D8B4-4FD6-A6C0-043E63A3CEC5}" type="presParOf" srcId="{73319C10-7749-4A82-9203-51F9B43EE596}" destId="{C812CC9D-7359-4AE0-884A-3E7F626CA6D5}" srcOrd="2" destOrd="0" presId="urn:microsoft.com/office/officeart/2018/5/layout/IconCircleLabelList"/>
    <dgm:cxn modelId="{25B11D49-F8E0-4CF0-9519-46BC0A5F801B}" type="presParOf" srcId="{73319C10-7749-4A82-9203-51F9B43EE596}" destId="{1E8642DA-53F3-4C6A-97A2-F88376483C1D}" srcOrd="3" destOrd="0" presId="urn:microsoft.com/office/officeart/2018/5/layout/IconCircleLabelList"/>
    <dgm:cxn modelId="{13DF7ED2-26A3-45C2-A1D2-C94E401F2CA6}" type="presParOf" srcId="{E36789A4-C72F-46F7-9794-EA6BDB9C7FCF}" destId="{0E15E148-F9D7-4A34-B77D-D7510A5C1B7A}" srcOrd="3" destOrd="0" presId="urn:microsoft.com/office/officeart/2018/5/layout/IconCircleLabelList"/>
    <dgm:cxn modelId="{2FC20FE3-5FD2-4BFD-964D-73B44D385B7C}" type="presParOf" srcId="{E36789A4-C72F-46F7-9794-EA6BDB9C7FCF}" destId="{4FDA4F15-A31A-4CBE-B9F0-02504B84EF09}" srcOrd="4" destOrd="0" presId="urn:microsoft.com/office/officeart/2018/5/layout/IconCircleLabelList"/>
    <dgm:cxn modelId="{6D0F54BC-4D8C-4B68-AF52-5727B0D0C5FD}" type="presParOf" srcId="{4FDA4F15-A31A-4CBE-B9F0-02504B84EF09}" destId="{D343A1F1-6B9C-41FF-B04B-A2363C50F300}" srcOrd="0" destOrd="0" presId="urn:microsoft.com/office/officeart/2018/5/layout/IconCircleLabelList"/>
    <dgm:cxn modelId="{93CD077B-2F0A-4EE9-BC8F-39CCB88100C8}" type="presParOf" srcId="{4FDA4F15-A31A-4CBE-B9F0-02504B84EF09}" destId="{D82DB61F-8308-4E58-8F96-7D668901723A}" srcOrd="1" destOrd="0" presId="urn:microsoft.com/office/officeart/2018/5/layout/IconCircleLabelList"/>
    <dgm:cxn modelId="{A456ACAE-F085-45A1-95FC-AA56629DDD64}" type="presParOf" srcId="{4FDA4F15-A31A-4CBE-B9F0-02504B84EF09}" destId="{EB445B81-FC90-44E4-BCDA-870B7BD9D82B}" srcOrd="2" destOrd="0" presId="urn:microsoft.com/office/officeart/2018/5/layout/IconCircleLabelList"/>
    <dgm:cxn modelId="{20381765-A182-426A-B178-1F92CF2E1E1E}" type="presParOf" srcId="{4FDA4F15-A31A-4CBE-B9F0-02504B84EF09}" destId="{CC180BFE-7B40-4D3E-A1E3-FF1FADCB4F6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57C28C-A23F-4C7F-863A-0A7CFC23896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AEAC77-8207-42B1-8D16-4904F572D60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What Are They?</a:t>
          </a:r>
          <a:endParaRPr lang="en-US"/>
        </a:p>
      </dgm:t>
    </dgm:pt>
    <dgm:pt modelId="{831F51AD-6DFC-4517-9293-0F7075B7F6A5}" type="parTrans" cxnId="{F52D46F4-29D6-4717-AEA0-04EBF2B742BA}">
      <dgm:prSet/>
      <dgm:spPr/>
      <dgm:t>
        <a:bodyPr/>
        <a:lstStyle/>
        <a:p>
          <a:endParaRPr lang="en-US"/>
        </a:p>
      </dgm:t>
    </dgm:pt>
    <dgm:pt modelId="{2798EEA9-D1D4-4210-B404-41B075B148CE}" type="sibTrans" cxnId="{F52D46F4-29D6-4717-AEA0-04EBF2B742BA}">
      <dgm:prSet/>
      <dgm:spPr/>
      <dgm:t>
        <a:bodyPr/>
        <a:lstStyle/>
        <a:p>
          <a:endParaRPr lang="en-US"/>
        </a:p>
      </dgm:t>
    </dgm:pt>
    <dgm:pt modelId="{FE6F6244-958E-411D-8FEB-761AEB0CF24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Benefits</a:t>
          </a:r>
          <a:endParaRPr lang="en-US"/>
        </a:p>
      </dgm:t>
    </dgm:pt>
    <dgm:pt modelId="{C7FF1A2E-80B4-4658-A95E-22CFA0B98289}" type="parTrans" cxnId="{BF3E93DF-F4D8-4F15-99BA-5DD286100FA2}">
      <dgm:prSet/>
      <dgm:spPr/>
      <dgm:t>
        <a:bodyPr/>
        <a:lstStyle/>
        <a:p>
          <a:endParaRPr lang="en-US"/>
        </a:p>
      </dgm:t>
    </dgm:pt>
    <dgm:pt modelId="{363B342A-AA62-4DAC-947C-51EF2B4E0457}" type="sibTrans" cxnId="{BF3E93DF-F4D8-4F15-99BA-5DD286100FA2}">
      <dgm:prSet/>
      <dgm:spPr/>
      <dgm:t>
        <a:bodyPr/>
        <a:lstStyle/>
        <a:p>
          <a:endParaRPr lang="en-US"/>
        </a:p>
      </dgm:t>
    </dgm:pt>
    <dgm:pt modelId="{3CD75B63-E2E3-4C3B-AAC7-99C48C59B4AD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Risks/Downside</a:t>
          </a:r>
          <a:endParaRPr lang="en-US"/>
        </a:p>
      </dgm:t>
    </dgm:pt>
    <dgm:pt modelId="{44D4FFAD-798E-4EF1-B0EE-D385575461B0}" type="parTrans" cxnId="{6DE350C9-D1A9-471F-9FF6-8442DD69D7AC}">
      <dgm:prSet/>
      <dgm:spPr/>
      <dgm:t>
        <a:bodyPr/>
        <a:lstStyle/>
        <a:p>
          <a:endParaRPr lang="en-US"/>
        </a:p>
      </dgm:t>
    </dgm:pt>
    <dgm:pt modelId="{1E3E66AF-6549-4A99-A9FB-550BD1EA574C}" type="sibTrans" cxnId="{6DE350C9-D1A9-471F-9FF6-8442DD69D7AC}">
      <dgm:prSet/>
      <dgm:spPr/>
      <dgm:t>
        <a:bodyPr/>
        <a:lstStyle/>
        <a:p>
          <a:endParaRPr lang="en-US"/>
        </a:p>
      </dgm:t>
    </dgm:pt>
    <dgm:pt modelId="{E26DB739-1AFC-410B-B189-F78DFF915D21}" type="pres">
      <dgm:prSet presAssocID="{D557C28C-A23F-4C7F-863A-0A7CFC238965}" presName="root" presStyleCnt="0">
        <dgm:presLayoutVars>
          <dgm:dir/>
          <dgm:resizeHandles val="exact"/>
        </dgm:presLayoutVars>
      </dgm:prSet>
      <dgm:spPr/>
    </dgm:pt>
    <dgm:pt modelId="{1BCF9CFA-D6C5-4667-BF04-8CA7D7F07239}" type="pres">
      <dgm:prSet presAssocID="{BEAEAC77-8207-42B1-8D16-4904F572D604}" presName="compNode" presStyleCnt="0"/>
      <dgm:spPr/>
    </dgm:pt>
    <dgm:pt modelId="{89B5FE80-8634-47A7-8D09-A2F6A4D9AA31}" type="pres">
      <dgm:prSet presAssocID="{BEAEAC77-8207-42B1-8D16-4904F572D60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E927E0AE-A92E-402D-B2A4-B85E6DFEA22B}" type="pres">
      <dgm:prSet presAssocID="{BEAEAC77-8207-42B1-8D16-4904F572D604}" presName="spaceRect" presStyleCnt="0"/>
      <dgm:spPr/>
    </dgm:pt>
    <dgm:pt modelId="{7AC6C110-3229-4216-BE74-F26F268D53AB}" type="pres">
      <dgm:prSet presAssocID="{BEAEAC77-8207-42B1-8D16-4904F572D604}" presName="textRect" presStyleLbl="revTx" presStyleIdx="0" presStyleCnt="3">
        <dgm:presLayoutVars>
          <dgm:chMax val="1"/>
          <dgm:chPref val="1"/>
        </dgm:presLayoutVars>
      </dgm:prSet>
      <dgm:spPr/>
    </dgm:pt>
    <dgm:pt modelId="{17D61276-ED94-436C-92C6-77B4D4D69F44}" type="pres">
      <dgm:prSet presAssocID="{2798EEA9-D1D4-4210-B404-41B075B148CE}" presName="sibTrans" presStyleCnt="0"/>
      <dgm:spPr/>
    </dgm:pt>
    <dgm:pt modelId="{F5AFEB39-2187-4E96-AEA4-66F0D01EBA31}" type="pres">
      <dgm:prSet presAssocID="{FE6F6244-958E-411D-8FEB-761AEB0CF24F}" presName="compNode" presStyleCnt="0"/>
      <dgm:spPr/>
    </dgm:pt>
    <dgm:pt modelId="{628D8FA4-98A4-42F3-9B8A-DFC3267AA0F6}" type="pres">
      <dgm:prSet presAssocID="{FE6F6244-958E-411D-8FEB-761AEB0CF2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FD03413-ACDF-4F75-A216-8CA9BCFDC216}" type="pres">
      <dgm:prSet presAssocID="{FE6F6244-958E-411D-8FEB-761AEB0CF24F}" presName="spaceRect" presStyleCnt="0"/>
      <dgm:spPr/>
    </dgm:pt>
    <dgm:pt modelId="{BE21EAF2-A300-499C-9B8F-80BBB60E63EA}" type="pres">
      <dgm:prSet presAssocID="{FE6F6244-958E-411D-8FEB-761AEB0CF24F}" presName="textRect" presStyleLbl="revTx" presStyleIdx="1" presStyleCnt="3">
        <dgm:presLayoutVars>
          <dgm:chMax val="1"/>
          <dgm:chPref val="1"/>
        </dgm:presLayoutVars>
      </dgm:prSet>
      <dgm:spPr/>
    </dgm:pt>
    <dgm:pt modelId="{BA34BBD3-8384-46D4-AC3F-3D091204C558}" type="pres">
      <dgm:prSet presAssocID="{363B342A-AA62-4DAC-947C-51EF2B4E0457}" presName="sibTrans" presStyleCnt="0"/>
      <dgm:spPr/>
    </dgm:pt>
    <dgm:pt modelId="{90C449CE-9921-411C-AA0A-036CF48BE702}" type="pres">
      <dgm:prSet presAssocID="{3CD75B63-E2E3-4C3B-AAC7-99C48C59B4AD}" presName="compNode" presStyleCnt="0"/>
      <dgm:spPr/>
    </dgm:pt>
    <dgm:pt modelId="{816B4255-C659-4FF8-851F-ECD36A50791E}" type="pres">
      <dgm:prSet presAssocID="{3CD75B63-E2E3-4C3B-AAC7-99C48C59B4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EA1641C-C0CF-4BF0-BE03-3CCF59F500F0}" type="pres">
      <dgm:prSet presAssocID="{3CD75B63-E2E3-4C3B-AAC7-99C48C59B4AD}" presName="spaceRect" presStyleCnt="0"/>
      <dgm:spPr/>
    </dgm:pt>
    <dgm:pt modelId="{1C5DB4E0-F526-456C-A0A0-CF09E5A6F34A}" type="pres">
      <dgm:prSet presAssocID="{3CD75B63-E2E3-4C3B-AAC7-99C48C59B4A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2A87470-9ECD-4D1A-8412-143BD04F8D95}" type="presOf" srcId="{FE6F6244-958E-411D-8FEB-761AEB0CF24F}" destId="{BE21EAF2-A300-499C-9B8F-80BBB60E63EA}" srcOrd="0" destOrd="0" presId="urn:microsoft.com/office/officeart/2018/2/layout/IconLabelList"/>
    <dgm:cxn modelId="{90C59872-E761-4CDC-99FA-67A6A185B4C4}" type="presOf" srcId="{BEAEAC77-8207-42B1-8D16-4904F572D604}" destId="{7AC6C110-3229-4216-BE74-F26F268D53AB}" srcOrd="0" destOrd="0" presId="urn:microsoft.com/office/officeart/2018/2/layout/IconLabelList"/>
    <dgm:cxn modelId="{B8F6BD55-EE34-4EAD-AA5D-0CC6393761BA}" type="presOf" srcId="{3CD75B63-E2E3-4C3B-AAC7-99C48C59B4AD}" destId="{1C5DB4E0-F526-456C-A0A0-CF09E5A6F34A}" srcOrd="0" destOrd="0" presId="urn:microsoft.com/office/officeart/2018/2/layout/IconLabelList"/>
    <dgm:cxn modelId="{FB3BB999-1408-4FF4-BB2D-F7AF71154815}" type="presOf" srcId="{D557C28C-A23F-4C7F-863A-0A7CFC238965}" destId="{E26DB739-1AFC-410B-B189-F78DFF915D21}" srcOrd="0" destOrd="0" presId="urn:microsoft.com/office/officeart/2018/2/layout/IconLabelList"/>
    <dgm:cxn modelId="{6DE350C9-D1A9-471F-9FF6-8442DD69D7AC}" srcId="{D557C28C-A23F-4C7F-863A-0A7CFC238965}" destId="{3CD75B63-E2E3-4C3B-AAC7-99C48C59B4AD}" srcOrd="2" destOrd="0" parTransId="{44D4FFAD-798E-4EF1-B0EE-D385575461B0}" sibTransId="{1E3E66AF-6549-4A99-A9FB-550BD1EA574C}"/>
    <dgm:cxn modelId="{BF3E93DF-F4D8-4F15-99BA-5DD286100FA2}" srcId="{D557C28C-A23F-4C7F-863A-0A7CFC238965}" destId="{FE6F6244-958E-411D-8FEB-761AEB0CF24F}" srcOrd="1" destOrd="0" parTransId="{C7FF1A2E-80B4-4658-A95E-22CFA0B98289}" sibTransId="{363B342A-AA62-4DAC-947C-51EF2B4E0457}"/>
    <dgm:cxn modelId="{F52D46F4-29D6-4717-AEA0-04EBF2B742BA}" srcId="{D557C28C-A23F-4C7F-863A-0A7CFC238965}" destId="{BEAEAC77-8207-42B1-8D16-4904F572D604}" srcOrd="0" destOrd="0" parTransId="{831F51AD-6DFC-4517-9293-0F7075B7F6A5}" sibTransId="{2798EEA9-D1D4-4210-B404-41B075B148CE}"/>
    <dgm:cxn modelId="{A9CD1E9B-3385-45A9-942E-3325AE704CA7}" type="presParOf" srcId="{E26DB739-1AFC-410B-B189-F78DFF915D21}" destId="{1BCF9CFA-D6C5-4667-BF04-8CA7D7F07239}" srcOrd="0" destOrd="0" presId="urn:microsoft.com/office/officeart/2018/2/layout/IconLabelList"/>
    <dgm:cxn modelId="{C7760836-3E5B-4738-9916-E08A0A3A47FE}" type="presParOf" srcId="{1BCF9CFA-D6C5-4667-BF04-8CA7D7F07239}" destId="{89B5FE80-8634-47A7-8D09-A2F6A4D9AA31}" srcOrd="0" destOrd="0" presId="urn:microsoft.com/office/officeart/2018/2/layout/IconLabelList"/>
    <dgm:cxn modelId="{234EE725-7629-4ECB-8E19-6FED6A558293}" type="presParOf" srcId="{1BCF9CFA-D6C5-4667-BF04-8CA7D7F07239}" destId="{E927E0AE-A92E-402D-B2A4-B85E6DFEA22B}" srcOrd="1" destOrd="0" presId="urn:microsoft.com/office/officeart/2018/2/layout/IconLabelList"/>
    <dgm:cxn modelId="{503CF344-0C34-4530-84F0-B15035A56364}" type="presParOf" srcId="{1BCF9CFA-D6C5-4667-BF04-8CA7D7F07239}" destId="{7AC6C110-3229-4216-BE74-F26F268D53AB}" srcOrd="2" destOrd="0" presId="urn:microsoft.com/office/officeart/2018/2/layout/IconLabelList"/>
    <dgm:cxn modelId="{1FE49C3F-747B-4FFC-853D-3481629644BA}" type="presParOf" srcId="{E26DB739-1AFC-410B-B189-F78DFF915D21}" destId="{17D61276-ED94-436C-92C6-77B4D4D69F44}" srcOrd="1" destOrd="0" presId="urn:microsoft.com/office/officeart/2018/2/layout/IconLabelList"/>
    <dgm:cxn modelId="{FFD437CE-CF69-44E5-8660-74870EAAEC90}" type="presParOf" srcId="{E26DB739-1AFC-410B-B189-F78DFF915D21}" destId="{F5AFEB39-2187-4E96-AEA4-66F0D01EBA31}" srcOrd="2" destOrd="0" presId="urn:microsoft.com/office/officeart/2018/2/layout/IconLabelList"/>
    <dgm:cxn modelId="{E227B923-8423-4E4E-A01F-87C9C513BD81}" type="presParOf" srcId="{F5AFEB39-2187-4E96-AEA4-66F0D01EBA31}" destId="{628D8FA4-98A4-42F3-9B8A-DFC3267AA0F6}" srcOrd="0" destOrd="0" presId="urn:microsoft.com/office/officeart/2018/2/layout/IconLabelList"/>
    <dgm:cxn modelId="{109B73AF-A645-47A5-84BF-6A61C6B8845D}" type="presParOf" srcId="{F5AFEB39-2187-4E96-AEA4-66F0D01EBA31}" destId="{BFD03413-ACDF-4F75-A216-8CA9BCFDC216}" srcOrd="1" destOrd="0" presId="urn:microsoft.com/office/officeart/2018/2/layout/IconLabelList"/>
    <dgm:cxn modelId="{F5077635-31CB-437C-B81C-3C82DFA7A301}" type="presParOf" srcId="{F5AFEB39-2187-4E96-AEA4-66F0D01EBA31}" destId="{BE21EAF2-A300-499C-9B8F-80BBB60E63EA}" srcOrd="2" destOrd="0" presId="urn:microsoft.com/office/officeart/2018/2/layout/IconLabelList"/>
    <dgm:cxn modelId="{32BBFBFD-FAB4-433D-90EA-BA60C4186E56}" type="presParOf" srcId="{E26DB739-1AFC-410B-B189-F78DFF915D21}" destId="{BA34BBD3-8384-46D4-AC3F-3D091204C558}" srcOrd="3" destOrd="0" presId="urn:microsoft.com/office/officeart/2018/2/layout/IconLabelList"/>
    <dgm:cxn modelId="{0C9CA4D2-2E33-47CA-A63D-1AE09A2D200A}" type="presParOf" srcId="{E26DB739-1AFC-410B-B189-F78DFF915D21}" destId="{90C449CE-9921-411C-AA0A-036CF48BE702}" srcOrd="4" destOrd="0" presId="urn:microsoft.com/office/officeart/2018/2/layout/IconLabelList"/>
    <dgm:cxn modelId="{E9C937F0-6D20-477A-947D-70615AEB5FAE}" type="presParOf" srcId="{90C449CE-9921-411C-AA0A-036CF48BE702}" destId="{816B4255-C659-4FF8-851F-ECD36A50791E}" srcOrd="0" destOrd="0" presId="urn:microsoft.com/office/officeart/2018/2/layout/IconLabelList"/>
    <dgm:cxn modelId="{3B5222B4-436F-4D0C-8019-C8429A7A5ACD}" type="presParOf" srcId="{90C449CE-9921-411C-AA0A-036CF48BE702}" destId="{5EA1641C-C0CF-4BF0-BE03-3CCF59F500F0}" srcOrd="1" destOrd="0" presId="urn:microsoft.com/office/officeart/2018/2/layout/IconLabelList"/>
    <dgm:cxn modelId="{482AEE28-CA1B-4A2D-855B-5F667D426D9E}" type="presParOf" srcId="{90C449CE-9921-411C-AA0A-036CF48BE702}" destId="{1C5DB4E0-F526-456C-A0A0-CF09E5A6F34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4A9BEE-07EB-453B-A6A1-1A2029D7F8C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CB2E6-8077-492B-86CF-D9B18230F3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0" i="0" dirty="0"/>
            <a:t>A guarantor loan is a type of loan where a third party, known as a guarantor, promises to pay the debt of the borrower in case of default on their financial obligation. Essentially, a guarantor secures someone’s loan by committing to pay the loan if the borrower fails to pay it. </a:t>
          </a:r>
          <a:endParaRPr lang="en-US" sz="1200" dirty="0"/>
        </a:p>
      </dgm:t>
    </dgm:pt>
    <dgm:pt modelId="{071C226D-A1A0-40B7-B79A-8C682F1AF164}" type="parTrans" cxnId="{577231F5-64DD-47D3-9634-63E434A533B0}">
      <dgm:prSet/>
      <dgm:spPr/>
      <dgm:t>
        <a:bodyPr/>
        <a:lstStyle/>
        <a:p>
          <a:endParaRPr lang="en-US"/>
        </a:p>
      </dgm:t>
    </dgm:pt>
    <dgm:pt modelId="{5B809A43-445F-48F4-97F3-FD4D7ECEA899}" type="sibTrans" cxnId="{577231F5-64DD-47D3-9634-63E434A533B0}">
      <dgm:prSet/>
      <dgm:spPr/>
      <dgm:t>
        <a:bodyPr/>
        <a:lstStyle/>
        <a:p>
          <a:endParaRPr lang="en-US"/>
        </a:p>
      </dgm:t>
    </dgm:pt>
    <dgm:pt modelId="{DD64D311-5072-4794-9CD4-192F5961A2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Often a family member, a guarantor loan is a great way younger Australians and first-time home buyers are getting into their properties faster.</a:t>
          </a:r>
        </a:p>
      </dgm:t>
    </dgm:pt>
    <dgm:pt modelId="{789E7AC8-DEA1-4384-A466-A72F2F7F1926}" type="parTrans" cxnId="{63876BC8-E613-4B38-8578-541D786215BF}">
      <dgm:prSet/>
      <dgm:spPr/>
      <dgm:t>
        <a:bodyPr/>
        <a:lstStyle/>
        <a:p>
          <a:endParaRPr lang="en-US"/>
        </a:p>
      </dgm:t>
    </dgm:pt>
    <dgm:pt modelId="{7178B142-2342-4B53-9567-B637637B5E10}" type="sibTrans" cxnId="{63876BC8-E613-4B38-8578-541D786215BF}">
      <dgm:prSet/>
      <dgm:spPr/>
      <dgm:t>
        <a:bodyPr/>
        <a:lstStyle/>
        <a:p>
          <a:endParaRPr lang="en-US"/>
        </a:p>
      </dgm:t>
    </dgm:pt>
    <dgm:pt modelId="{2437CC10-1A3C-40AC-9438-AB50794ED517}" type="pres">
      <dgm:prSet presAssocID="{714A9BEE-07EB-453B-A6A1-1A2029D7F8CC}" presName="root" presStyleCnt="0">
        <dgm:presLayoutVars>
          <dgm:dir/>
          <dgm:resizeHandles val="exact"/>
        </dgm:presLayoutVars>
      </dgm:prSet>
      <dgm:spPr/>
    </dgm:pt>
    <dgm:pt modelId="{D2C0011B-9E26-455E-8C54-77B4E255E13A}" type="pres">
      <dgm:prSet presAssocID="{CA1CB2E6-8077-492B-86CF-D9B18230F3B2}" presName="compNode" presStyleCnt="0"/>
      <dgm:spPr/>
    </dgm:pt>
    <dgm:pt modelId="{299F0622-1CA0-4F7C-9D68-D1B394CF57BC}" type="pres">
      <dgm:prSet presAssocID="{CA1CB2E6-8077-492B-86CF-D9B18230F3B2}" presName="iconRect" presStyleLbl="node1" presStyleIdx="0" presStyleCnt="2" custScaleX="133752" custScaleY="12492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3B56E5B9-E296-4C21-830F-645DD00B4DF4}" type="pres">
      <dgm:prSet presAssocID="{CA1CB2E6-8077-492B-86CF-D9B18230F3B2}" presName="spaceRect" presStyleCnt="0"/>
      <dgm:spPr/>
    </dgm:pt>
    <dgm:pt modelId="{3E3C2502-5D3D-4CA6-828D-4597695CD486}" type="pres">
      <dgm:prSet presAssocID="{CA1CB2E6-8077-492B-86CF-D9B18230F3B2}" presName="textRect" presStyleLbl="revTx" presStyleIdx="0" presStyleCnt="2">
        <dgm:presLayoutVars>
          <dgm:chMax val="1"/>
          <dgm:chPref val="1"/>
        </dgm:presLayoutVars>
      </dgm:prSet>
      <dgm:spPr/>
    </dgm:pt>
    <dgm:pt modelId="{F77F99B0-9D3A-4073-A890-C311192CB0B0}" type="pres">
      <dgm:prSet presAssocID="{5B809A43-445F-48F4-97F3-FD4D7ECEA899}" presName="sibTrans" presStyleCnt="0"/>
      <dgm:spPr/>
    </dgm:pt>
    <dgm:pt modelId="{AAE8BC7A-E194-4611-B070-C2D64B8F4E28}" type="pres">
      <dgm:prSet presAssocID="{DD64D311-5072-4794-9CD4-192F5961A2D3}" presName="compNode" presStyleCnt="0"/>
      <dgm:spPr/>
    </dgm:pt>
    <dgm:pt modelId="{81A9DD52-1B72-42AB-8244-9F29C28DBAB2}" type="pres">
      <dgm:prSet presAssocID="{DD64D311-5072-4794-9CD4-192F5961A2D3}" presName="iconRect" presStyleLbl="node1" presStyleIdx="1" presStyleCnt="2" custScaleX="124360" custScaleY="125585" custLinFactNeighborX="4696" custLinFactNeighborY="21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712B0F2A-7239-4C21-B57C-738CFDA22C6A}" type="pres">
      <dgm:prSet presAssocID="{DD64D311-5072-4794-9CD4-192F5961A2D3}" presName="spaceRect" presStyleCnt="0"/>
      <dgm:spPr/>
    </dgm:pt>
    <dgm:pt modelId="{3B10D909-ECB7-40FA-B892-39E3427F5C06}" type="pres">
      <dgm:prSet presAssocID="{DD64D311-5072-4794-9CD4-192F5961A2D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ACDCD00-49AC-4FCB-A04D-394E7DBAABD4}" type="presOf" srcId="{DD64D311-5072-4794-9CD4-192F5961A2D3}" destId="{3B10D909-ECB7-40FA-B892-39E3427F5C06}" srcOrd="0" destOrd="0" presId="urn:microsoft.com/office/officeart/2018/2/layout/IconLabelList"/>
    <dgm:cxn modelId="{42F44F23-EA36-4AE4-A3E5-89C4D5CE31ED}" type="presOf" srcId="{714A9BEE-07EB-453B-A6A1-1A2029D7F8CC}" destId="{2437CC10-1A3C-40AC-9438-AB50794ED517}" srcOrd="0" destOrd="0" presId="urn:microsoft.com/office/officeart/2018/2/layout/IconLabelList"/>
    <dgm:cxn modelId="{2A9F6C76-0F59-4CBF-A819-22DE7CE6AE5B}" type="presOf" srcId="{CA1CB2E6-8077-492B-86CF-D9B18230F3B2}" destId="{3E3C2502-5D3D-4CA6-828D-4597695CD486}" srcOrd="0" destOrd="0" presId="urn:microsoft.com/office/officeart/2018/2/layout/IconLabelList"/>
    <dgm:cxn modelId="{63876BC8-E613-4B38-8578-541D786215BF}" srcId="{714A9BEE-07EB-453B-A6A1-1A2029D7F8CC}" destId="{DD64D311-5072-4794-9CD4-192F5961A2D3}" srcOrd="1" destOrd="0" parTransId="{789E7AC8-DEA1-4384-A466-A72F2F7F1926}" sibTransId="{7178B142-2342-4B53-9567-B637637B5E10}"/>
    <dgm:cxn modelId="{577231F5-64DD-47D3-9634-63E434A533B0}" srcId="{714A9BEE-07EB-453B-A6A1-1A2029D7F8CC}" destId="{CA1CB2E6-8077-492B-86CF-D9B18230F3B2}" srcOrd="0" destOrd="0" parTransId="{071C226D-A1A0-40B7-B79A-8C682F1AF164}" sibTransId="{5B809A43-445F-48F4-97F3-FD4D7ECEA899}"/>
    <dgm:cxn modelId="{95246336-FD23-4B22-82D4-67D2C559D08D}" type="presParOf" srcId="{2437CC10-1A3C-40AC-9438-AB50794ED517}" destId="{D2C0011B-9E26-455E-8C54-77B4E255E13A}" srcOrd="0" destOrd="0" presId="urn:microsoft.com/office/officeart/2018/2/layout/IconLabelList"/>
    <dgm:cxn modelId="{A428D97F-891E-4840-869C-C1D588AF6126}" type="presParOf" srcId="{D2C0011B-9E26-455E-8C54-77B4E255E13A}" destId="{299F0622-1CA0-4F7C-9D68-D1B394CF57BC}" srcOrd="0" destOrd="0" presId="urn:microsoft.com/office/officeart/2018/2/layout/IconLabelList"/>
    <dgm:cxn modelId="{7963059D-C169-4F8E-837D-F67816599532}" type="presParOf" srcId="{D2C0011B-9E26-455E-8C54-77B4E255E13A}" destId="{3B56E5B9-E296-4C21-830F-645DD00B4DF4}" srcOrd="1" destOrd="0" presId="urn:microsoft.com/office/officeart/2018/2/layout/IconLabelList"/>
    <dgm:cxn modelId="{EDD2F08E-F366-410E-805A-89B2EC236C6D}" type="presParOf" srcId="{D2C0011B-9E26-455E-8C54-77B4E255E13A}" destId="{3E3C2502-5D3D-4CA6-828D-4597695CD486}" srcOrd="2" destOrd="0" presId="urn:microsoft.com/office/officeart/2018/2/layout/IconLabelList"/>
    <dgm:cxn modelId="{BD158902-FADE-415D-A6F0-6E138A06FD8E}" type="presParOf" srcId="{2437CC10-1A3C-40AC-9438-AB50794ED517}" destId="{F77F99B0-9D3A-4073-A890-C311192CB0B0}" srcOrd="1" destOrd="0" presId="urn:microsoft.com/office/officeart/2018/2/layout/IconLabelList"/>
    <dgm:cxn modelId="{47CC395D-D686-49F1-BF2E-C1F2B4F5BE2F}" type="presParOf" srcId="{2437CC10-1A3C-40AC-9438-AB50794ED517}" destId="{AAE8BC7A-E194-4611-B070-C2D64B8F4E28}" srcOrd="2" destOrd="0" presId="urn:microsoft.com/office/officeart/2018/2/layout/IconLabelList"/>
    <dgm:cxn modelId="{F9C951FF-CE50-40E0-8A47-587D6442A6BF}" type="presParOf" srcId="{AAE8BC7A-E194-4611-B070-C2D64B8F4E28}" destId="{81A9DD52-1B72-42AB-8244-9F29C28DBAB2}" srcOrd="0" destOrd="0" presId="urn:microsoft.com/office/officeart/2018/2/layout/IconLabelList"/>
    <dgm:cxn modelId="{42471898-376C-4C45-98EC-E525879F2201}" type="presParOf" srcId="{AAE8BC7A-E194-4611-B070-C2D64B8F4E28}" destId="{712B0F2A-7239-4C21-B57C-738CFDA22C6A}" srcOrd="1" destOrd="0" presId="urn:microsoft.com/office/officeart/2018/2/layout/IconLabelList"/>
    <dgm:cxn modelId="{23166EFF-C27E-480C-B682-D18030228914}" type="presParOf" srcId="{AAE8BC7A-E194-4611-B070-C2D64B8F4E28}" destId="{3B10D909-ECB7-40FA-B892-39E3427F5C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408634-6568-400C-B5C5-E11B7C95ECD2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151E60-8C19-425C-A446-004E469A3F7F}">
      <dgm:prSet/>
      <dgm:spPr/>
      <dgm:t>
        <a:bodyPr/>
        <a:lstStyle/>
        <a:p>
          <a:r>
            <a:rPr lang="en-US" b="1" i="0" dirty="0">
              <a:solidFill>
                <a:schemeClr val="bg1"/>
              </a:solidFill>
            </a:rPr>
            <a:t>Increased borrowing capacity</a:t>
          </a:r>
          <a:r>
            <a:rPr lang="en-US" b="0" i="0" dirty="0">
              <a:solidFill>
                <a:schemeClr val="bg1"/>
              </a:solidFill>
            </a:rPr>
            <a:t>: With a guarantor, some lenders may view a borrower's application as a lower risk and be more inclined to lend, or lend a higher amount</a:t>
          </a:r>
          <a:endParaRPr lang="en-US" dirty="0">
            <a:solidFill>
              <a:schemeClr val="bg1"/>
            </a:solidFill>
          </a:endParaRPr>
        </a:p>
      </dgm:t>
    </dgm:pt>
    <dgm:pt modelId="{FC1CA522-8240-4AA0-A795-B40BF665C8F2}" type="parTrans" cxnId="{54F8A262-AD92-4DEE-A54B-6D553E1556E5}">
      <dgm:prSet/>
      <dgm:spPr/>
      <dgm:t>
        <a:bodyPr/>
        <a:lstStyle/>
        <a:p>
          <a:endParaRPr lang="en-US"/>
        </a:p>
      </dgm:t>
    </dgm:pt>
    <dgm:pt modelId="{20A40016-A439-4B5F-8A4B-3078EF3DDBDB}" type="sibTrans" cxnId="{54F8A262-AD92-4DEE-A54B-6D553E1556E5}">
      <dgm:prSet/>
      <dgm:spPr/>
      <dgm:t>
        <a:bodyPr/>
        <a:lstStyle/>
        <a:p>
          <a:endParaRPr lang="en-US"/>
        </a:p>
      </dgm:t>
    </dgm:pt>
    <dgm:pt modelId="{B6FA1B52-0663-4366-9134-A7540B68ADFD}">
      <dgm:prSet/>
      <dgm:spPr/>
      <dgm:t>
        <a:bodyPr/>
        <a:lstStyle/>
        <a:p>
          <a:r>
            <a:rPr lang="en-US" b="1" i="0" dirty="0">
              <a:solidFill>
                <a:schemeClr val="bg1"/>
              </a:solidFill>
            </a:rPr>
            <a:t>Lower interest rates</a:t>
          </a:r>
          <a:r>
            <a:rPr lang="en-US" b="0" i="0" dirty="0">
              <a:solidFill>
                <a:schemeClr val="bg1"/>
              </a:solidFill>
            </a:rPr>
            <a:t>: Having a guarantor can allow for borrowing more and receiving a better interest rate</a:t>
          </a:r>
          <a:endParaRPr lang="en-US" dirty="0">
            <a:solidFill>
              <a:schemeClr val="bg1"/>
            </a:solidFill>
          </a:endParaRPr>
        </a:p>
      </dgm:t>
    </dgm:pt>
    <dgm:pt modelId="{B163300F-0DC1-4874-B642-B70D2077DD20}" type="parTrans" cxnId="{46B365D6-A678-4A73-B9CD-E49F744C3EA2}">
      <dgm:prSet/>
      <dgm:spPr/>
      <dgm:t>
        <a:bodyPr/>
        <a:lstStyle/>
        <a:p>
          <a:endParaRPr lang="en-US"/>
        </a:p>
      </dgm:t>
    </dgm:pt>
    <dgm:pt modelId="{88AC2DE9-D2C9-42B0-BA99-940AF57EAA21}" type="sibTrans" cxnId="{46B365D6-A678-4A73-B9CD-E49F744C3EA2}">
      <dgm:prSet/>
      <dgm:spPr/>
      <dgm:t>
        <a:bodyPr/>
        <a:lstStyle/>
        <a:p>
          <a:endParaRPr lang="en-US"/>
        </a:p>
      </dgm:t>
    </dgm:pt>
    <dgm:pt modelId="{54D41AEF-C955-495D-BB1A-BD5E3A4CF6F4}">
      <dgm:prSet/>
      <dgm:spPr/>
      <dgm:t>
        <a:bodyPr/>
        <a:lstStyle/>
        <a:p>
          <a:r>
            <a:rPr lang="en-US" b="1" i="0" dirty="0">
              <a:solidFill>
                <a:schemeClr val="bg1"/>
              </a:solidFill>
            </a:rPr>
            <a:t>Ability to purchase property sooner</a:t>
          </a:r>
          <a:r>
            <a:rPr lang="en-US" b="0" i="0" dirty="0">
              <a:solidFill>
                <a:schemeClr val="bg1"/>
              </a:solidFill>
            </a:rPr>
            <a:t>: A guarantor allows you to purchase a property sooner and potentially save thousands of dollars</a:t>
          </a:r>
          <a:endParaRPr lang="en-US" dirty="0">
            <a:solidFill>
              <a:schemeClr val="bg1"/>
            </a:solidFill>
          </a:endParaRPr>
        </a:p>
      </dgm:t>
    </dgm:pt>
    <dgm:pt modelId="{71CE534E-D04B-41D8-8D5E-66E07869EDF7}" type="parTrans" cxnId="{4F990A7D-968D-448D-B98F-AF2F1D7A7E21}">
      <dgm:prSet/>
      <dgm:spPr/>
      <dgm:t>
        <a:bodyPr/>
        <a:lstStyle/>
        <a:p>
          <a:endParaRPr lang="en-US"/>
        </a:p>
      </dgm:t>
    </dgm:pt>
    <dgm:pt modelId="{96D2BC30-2EC4-46F5-8138-B719149A631A}" type="sibTrans" cxnId="{4F990A7D-968D-448D-B98F-AF2F1D7A7E21}">
      <dgm:prSet/>
      <dgm:spPr/>
      <dgm:t>
        <a:bodyPr/>
        <a:lstStyle/>
        <a:p>
          <a:endParaRPr lang="en-US"/>
        </a:p>
      </dgm:t>
    </dgm:pt>
    <dgm:pt modelId="{708BCBF6-97AD-4E8D-864C-55E6B6E90BBC}">
      <dgm:prSet/>
      <dgm:spPr/>
      <dgm:t>
        <a:bodyPr/>
        <a:lstStyle/>
        <a:p>
          <a:r>
            <a:rPr lang="en-US" b="1" i="0" dirty="0">
              <a:solidFill>
                <a:schemeClr val="bg1"/>
              </a:solidFill>
            </a:rPr>
            <a:t>Helps improve credit history</a:t>
          </a:r>
          <a:r>
            <a:rPr lang="en-US" b="0" i="0" dirty="0">
              <a:solidFill>
                <a:schemeClr val="bg1"/>
              </a:solidFill>
            </a:rPr>
            <a:t>: A guarantor loan can help the borrower improve their credit history</a:t>
          </a:r>
          <a:endParaRPr lang="en-US" dirty="0">
            <a:solidFill>
              <a:schemeClr val="bg1"/>
            </a:solidFill>
          </a:endParaRPr>
        </a:p>
      </dgm:t>
    </dgm:pt>
    <dgm:pt modelId="{2E63B864-7DF3-41D2-9FE5-EF9EC81C1E6C}" type="parTrans" cxnId="{1D4C0713-F029-4C9F-A759-AAB47F6ED1B7}">
      <dgm:prSet/>
      <dgm:spPr/>
      <dgm:t>
        <a:bodyPr/>
        <a:lstStyle/>
        <a:p>
          <a:endParaRPr lang="en-US"/>
        </a:p>
      </dgm:t>
    </dgm:pt>
    <dgm:pt modelId="{6D2AA032-3E85-450D-A74E-D56B35EDFF6A}" type="sibTrans" cxnId="{1D4C0713-F029-4C9F-A759-AAB47F6ED1B7}">
      <dgm:prSet/>
      <dgm:spPr/>
      <dgm:t>
        <a:bodyPr/>
        <a:lstStyle/>
        <a:p>
          <a:endParaRPr lang="en-US"/>
        </a:p>
      </dgm:t>
    </dgm:pt>
    <dgm:pt modelId="{6F002EE8-C54A-4E84-96D3-90D623DD4F10}">
      <dgm:prSet/>
      <dgm:spPr/>
      <dgm:t>
        <a:bodyPr/>
        <a:lstStyle/>
        <a:p>
          <a:r>
            <a:rPr lang="en-US" b="1" i="0" dirty="0">
              <a:solidFill>
                <a:schemeClr val="bg1"/>
              </a:solidFill>
            </a:rPr>
            <a:t>Easier loan approval</a:t>
          </a:r>
          <a:r>
            <a:rPr lang="en-US" b="0" i="0" dirty="0">
              <a:solidFill>
                <a:schemeClr val="bg1"/>
              </a:solidFill>
            </a:rPr>
            <a:t>: Having a guarantor means that the loan or agreement has a higher chance of being approved and much more quickly</a:t>
          </a:r>
          <a:endParaRPr lang="en-US" dirty="0">
            <a:solidFill>
              <a:schemeClr val="bg1"/>
            </a:solidFill>
          </a:endParaRPr>
        </a:p>
      </dgm:t>
    </dgm:pt>
    <dgm:pt modelId="{40C09FFC-73AB-44A2-8476-06485C05BB86}" type="parTrans" cxnId="{DED99A4F-7977-48B8-A14A-B740C726A427}">
      <dgm:prSet/>
      <dgm:spPr/>
      <dgm:t>
        <a:bodyPr/>
        <a:lstStyle/>
        <a:p>
          <a:endParaRPr lang="en-US"/>
        </a:p>
      </dgm:t>
    </dgm:pt>
    <dgm:pt modelId="{46F3D187-9260-4739-8884-729B3C78F2C5}" type="sibTrans" cxnId="{DED99A4F-7977-48B8-A14A-B740C726A427}">
      <dgm:prSet/>
      <dgm:spPr/>
      <dgm:t>
        <a:bodyPr/>
        <a:lstStyle/>
        <a:p>
          <a:endParaRPr lang="en-US"/>
        </a:p>
      </dgm:t>
    </dgm:pt>
    <dgm:pt modelId="{E267E867-A50C-47DF-8570-3C0E20C96AFC}" type="pres">
      <dgm:prSet presAssocID="{93408634-6568-400C-B5C5-E11B7C95ECD2}" presName="vert0" presStyleCnt="0">
        <dgm:presLayoutVars>
          <dgm:dir/>
          <dgm:animOne val="branch"/>
          <dgm:animLvl val="lvl"/>
        </dgm:presLayoutVars>
      </dgm:prSet>
      <dgm:spPr/>
    </dgm:pt>
    <dgm:pt modelId="{34964594-386C-430A-B7FA-FA1A31EA5C7F}" type="pres">
      <dgm:prSet presAssocID="{41151E60-8C19-425C-A446-004E469A3F7F}" presName="thickLine" presStyleLbl="alignNode1" presStyleIdx="0" presStyleCnt="5"/>
      <dgm:spPr/>
    </dgm:pt>
    <dgm:pt modelId="{EAF40481-5C1F-4D39-97C6-B733D8C9496F}" type="pres">
      <dgm:prSet presAssocID="{41151E60-8C19-425C-A446-004E469A3F7F}" presName="horz1" presStyleCnt="0"/>
      <dgm:spPr/>
    </dgm:pt>
    <dgm:pt modelId="{F2F9193F-A189-47A1-8E0B-9BE7ED13CEF4}" type="pres">
      <dgm:prSet presAssocID="{41151E60-8C19-425C-A446-004E469A3F7F}" presName="tx1" presStyleLbl="revTx" presStyleIdx="0" presStyleCnt="5"/>
      <dgm:spPr/>
    </dgm:pt>
    <dgm:pt modelId="{D968E2F4-B94C-4028-9A43-7F65FFDE1090}" type="pres">
      <dgm:prSet presAssocID="{41151E60-8C19-425C-A446-004E469A3F7F}" presName="vert1" presStyleCnt="0"/>
      <dgm:spPr/>
    </dgm:pt>
    <dgm:pt modelId="{D25A6131-231B-4B3D-9C6D-96460595F4D0}" type="pres">
      <dgm:prSet presAssocID="{B6FA1B52-0663-4366-9134-A7540B68ADFD}" presName="thickLine" presStyleLbl="alignNode1" presStyleIdx="1" presStyleCnt="5"/>
      <dgm:spPr/>
    </dgm:pt>
    <dgm:pt modelId="{32D019B2-8723-4DEE-BF9C-9BC0E0F660F8}" type="pres">
      <dgm:prSet presAssocID="{B6FA1B52-0663-4366-9134-A7540B68ADFD}" presName="horz1" presStyleCnt="0"/>
      <dgm:spPr/>
    </dgm:pt>
    <dgm:pt modelId="{EED4D45D-BABA-4B12-BD72-D9EAFCD0FB94}" type="pres">
      <dgm:prSet presAssocID="{B6FA1B52-0663-4366-9134-A7540B68ADFD}" presName="tx1" presStyleLbl="revTx" presStyleIdx="1" presStyleCnt="5"/>
      <dgm:spPr/>
    </dgm:pt>
    <dgm:pt modelId="{81CECE2E-16C2-40E9-B453-F9070D374A25}" type="pres">
      <dgm:prSet presAssocID="{B6FA1B52-0663-4366-9134-A7540B68ADFD}" presName="vert1" presStyleCnt="0"/>
      <dgm:spPr/>
    </dgm:pt>
    <dgm:pt modelId="{035CE68B-CA87-4D5B-A476-9B531165FEB9}" type="pres">
      <dgm:prSet presAssocID="{54D41AEF-C955-495D-BB1A-BD5E3A4CF6F4}" presName="thickLine" presStyleLbl="alignNode1" presStyleIdx="2" presStyleCnt="5"/>
      <dgm:spPr/>
    </dgm:pt>
    <dgm:pt modelId="{4083A941-FEC1-409B-82B3-7597A4D6663D}" type="pres">
      <dgm:prSet presAssocID="{54D41AEF-C955-495D-BB1A-BD5E3A4CF6F4}" presName="horz1" presStyleCnt="0"/>
      <dgm:spPr/>
    </dgm:pt>
    <dgm:pt modelId="{42A797C7-A1C9-42DF-BC4B-A4F67233F38D}" type="pres">
      <dgm:prSet presAssocID="{54D41AEF-C955-495D-BB1A-BD5E3A4CF6F4}" presName="tx1" presStyleLbl="revTx" presStyleIdx="2" presStyleCnt="5"/>
      <dgm:spPr/>
    </dgm:pt>
    <dgm:pt modelId="{E2F1FDCB-1C97-4478-BFDF-09F03050AD93}" type="pres">
      <dgm:prSet presAssocID="{54D41AEF-C955-495D-BB1A-BD5E3A4CF6F4}" presName="vert1" presStyleCnt="0"/>
      <dgm:spPr/>
    </dgm:pt>
    <dgm:pt modelId="{CB3DD3F2-B16B-4920-88FC-A1368F97FCB1}" type="pres">
      <dgm:prSet presAssocID="{708BCBF6-97AD-4E8D-864C-55E6B6E90BBC}" presName="thickLine" presStyleLbl="alignNode1" presStyleIdx="3" presStyleCnt="5"/>
      <dgm:spPr/>
    </dgm:pt>
    <dgm:pt modelId="{975649EE-3745-4893-86B7-293D10975A3A}" type="pres">
      <dgm:prSet presAssocID="{708BCBF6-97AD-4E8D-864C-55E6B6E90BBC}" presName="horz1" presStyleCnt="0"/>
      <dgm:spPr/>
    </dgm:pt>
    <dgm:pt modelId="{64C586F2-66CF-4344-87C6-A71618A603F5}" type="pres">
      <dgm:prSet presAssocID="{708BCBF6-97AD-4E8D-864C-55E6B6E90BBC}" presName="tx1" presStyleLbl="revTx" presStyleIdx="3" presStyleCnt="5"/>
      <dgm:spPr/>
    </dgm:pt>
    <dgm:pt modelId="{3AAA0E78-51E3-49F6-99C0-7F4434A1B175}" type="pres">
      <dgm:prSet presAssocID="{708BCBF6-97AD-4E8D-864C-55E6B6E90BBC}" presName="vert1" presStyleCnt="0"/>
      <dgm:spPr/>
    </dgm:pt>
    <dgm:pt modelId="{69F4CA89-A084-41F1-B15D-785151253E8C}" type="pres">
      <dgm:prSet presAssocID="{6F002EE8-C54A-4E84-96D3-90D623DD4F10}" presName="thickLine" presStyleLbl="alignNode1" presStyleIdx="4" presStyleCnt="5"/>
      <dgm:spPr/>
    </dgm:pt>
    <dgm:pt modelId="{4F9463F3-B758-433F-B30E-3F42350A5EF4}" type="pres">
      <dgm:prSet presAssocID="{6F002EE8-C54A-4E84-96D3-90D623DD4F10}" presName="horz1" presStyleCnt="0"/>
      <dgm:spPr/>
    </dgm:pt>
    <dgm:pt modelId="{D81BAC70-161B-4BEB-8701-2E2C3F74F8D7}" type="pres">
      <dgm:prSet presAssocID="{6F002EE8-C54A-4E84-96D3-90D623DD4F10}" presName="tx1" presStyleLbl="revTx" presStyleIdx="4" presStyleCnt="5"/>
      <dgm:spPr/>
    </dgm:pt>
    <dgm:pt modelId="{2F1C0F13-7A26-4686-9EEB-7FE7542621DF}" type="pres">
      <dgm:prSet presAssocID="{6F002EE8-C54A-4E84-96D3-90D623DD4F10}" presName="vert1" presStyleCnt="0"/>
      <dgm:spPr/>
    </dgm:pt>
  </dgm:ptLst>
  <dgm:cxnLst>
    <dgm:cxn modelId="{1D4C0713-F029-4C9F-A759-AAB47F6ED1B7}" srcId="{93408634-6568-400C-B5C5-E11B7C95ECD2}" destId="{708BCBF6-97AD-4E8D-864C-55E6B6E90BBC}" srcOrd="3" destOrd="0" parTransId="{2E63B864-7DF3-41D2-9FE5-EF9EC81C1E6C}" sibTransId="{6D2AA032-3E85-450D-A74E-D56B35EDFF6A}"/>
    <dgm:cxn modelId="{66678C3E-36ED-4083-A74B-B96F9C59C385}" type="presOf" srcId="{B6FA1B52-0663-4366-9134-A7540B68ADFD}" destId="{EED4D45D-BABA-4B12-BD72-D9EAFCD0FB94}" srcOrd="0" destOrd="0" presId="urn:microsoft.com/office/officeart/2008/layout/LinedList"/>
    <dgm:cxn modelId="{85C21F5D-2D83-45B0-AA5A-BAA04FF15C0F}" type="presOf" srcId="{93408634-6568-400C-B5C5-E11B7C95ECD2}" destId="{E267E867-A50C-47DF-8570-3C0E20C96AFC}" srcOrd="0" destOrd="0" presId="urn:microsoft.com/office/officeart/2008/layout/LinedList"/>
    <dgm:cxn modelId="{54F8A262-AD92-4DEE-A54B-6D553E1556E5}" srcId="{93408634-6568-400C-B5C5-E11B7C95ECD2}" destId="{41151E60-8C19-425C-A446-004E469A3F7F}" srcOrd="0" destOrd="0" parTransId="{FC1CA522-8240-4AA0-A795-B40BF665C8F2}" sibTransId="{20A40016-A439-4B5F-8A4B-3078EF3DDBDB}"/>
    <dgm:cxn modelId="{DED99A4F-7977-48B8-A14A-B740C726A427}" srcId="{93408634-6568-400C-B5C5-E11B7C95ECD2}" destId="{6F002EE8-C54A-4E84-96D3-90D623DD4F10}" srcOrd="4" destOrd="0" parTransId="{40C09FFC-73AB-44A2-8476-06485C05BB86}" sibTransId="{46F3D187-9260-4739-8884-729B3C78F2C5}"/>
    <dgm:cxn modelId="{4F990A7D-968D-448D-B98F-AF2F1D7A7E21}" srcId="{93408634-6568-400C-B5C5-E11B7C95ECD2}" destId="{54D41AEF-C955-495D-BB1A-BD5E3A4CF6F4}" srcOrd="2" destOrd="0" parTransId="{71CE534E-D04B-41D8-8D5E-66E07869EDF7}" sibTransId="{96D2BC30-2EC4-46F5-8138-B719149A631A}"/>
    <dgm:cxn modelId="{8FB9268A-5946-401D-BFCE-704B0FA08B63}" type="presOf" srcId="{708BCBF6-97AD-4E8D-864C-55E6B6E90BBC}" destId="{64C586F2-66CF-4344-87C6-A71618A603F5}" srcOrd="0" destOrd="0" presId="urn:microsoft.com/office/officeart/2008/layout/LinedList"/>
    <dgm:cxn modelId="{22E343C5-E9DC-411E-9C79-8EA59EFB9CA1}" type="presOf" srcId="{41151E60-8C19-425C-A446-004E469A3F7F}" destId="{F2F9193F-A189-47A1-8E0B-9BE7ED13CEF4}" srcOrd="0" destOrd="0" presId="urn:microsoft.com/office/officeart/2008/layout/LinedList"/>
    <dgm:cxn modelId="{46B365D6-A678-4A73-B9CD-E49F744C3EA2}" srcId="{93408634-6568-400C-B5C5-E11B7C95ECD2}" destId="{B6FA1B52-0663-4366-9134-A7540B68ADFD}" srcOrd="1" destOrd="0" parTransId="{B163300F-0DC1-4874-B642-B70D2077DD20}" sibTransId="{88AC2DE9-D2C9-42B0-BA99-940AF57EAA21}"/>
    <dgm:cxn modelId="{A23EC0DE-5EBC-46B9-A014-A6D62011D9B9}" type="presOf" srcId="{6F002EE8-C54A-4E84-96D3-90D623DD4F10}" destId="{D81BAC70-161B-4BEB-8701-2E2C3F74F8D7}" srcOrd="0" destOrd="0" presId="urn:microsoft.com/office/officeart/2008/layout/LinedList"/>
    <dgm:cxn modelId="{31362DE6-CBAF-442E-A721-A05D9DDA518B}" type="presOf" srcId="{54D41AEF-C955-495D-BB1A-BD5E3A4CF6F4}" destId="{42A797C7-A1C9-42DF-BC4B-A4F67233F38D}" srcOrd="0" destOrd="0" presId="urn:microsoft.com/office/officeart/2008/layout/LinedList"/>
    <dgm:cxn modelId="{D27C83E6-B597-4ABE-9D1E-86498DEE5D40}" type="presParOf" srcId="{E267E867-A50C-47DF-8570-3C0E20C96AFC}" destId="{34964594-386C-430A-B7FA-FA1A31EA5C7F}" srcOrd="0" destOrd="0" presId="urn:microsoft.com/office/officeart/2008/layout/LinedList"/>
    <dgm:cxn modelId="{9D481178-451D-47F2-B77E-BD2B7F10E2C3}" type="presParOf" srcId="{E267E867-A50C-47DF-8570-3C0E20C96AFC}" destId="{EAF40481-5C1F-4D39-97C6-B733D8C9496F}" srcOrd="1" destOrd="0" presId="urn:microsoft.com/office/officeart/2008/layout/LinedList"/>
    <dgm:cxn modelId="{9C176EEC-3436-4A2B-8B78-1B2F78B8408E}" type="presParOf" srcId="{EAF40481-5C1F-4D39-97C6-B733D8C9496F}" destId="{F2F9193F-A189-47A1-8E0B-9BE7ED13CEF4}" srcOrd="0" destOrd="0" presId="urn:microsoft.com/office/officeart/2008/layout/LinedList"/>
    <dgm:cxn modelId="{7C67BBFB-1928-4644-BBAD-4C0CED5EE6C5}" type="presParOf" srcId="{EAF40481-5C1F-4D39-97C6-B733D8C9496F}" destId="{D968E2F4-B94C-4028-9A43-7F65FFDE1090}" srcOrd="1" destOrd="0" presId="urn:microsoft.com/office/officeart/2008/layout/LinedList"/>
    <dgm:cxn modelId="{E7E52303-52FB-4FC3-BCA1-059C2BE090A6}" type="presParOf" srcId="{E267E867-A50C-47DF-8570-3C0E20C96AFC}" destId="{D25A6131-231B-4B3D-9C6D-96460595F4D0}" srcOrd="2" destOrd="0" presId="urn:microsoft.com/office/officeart/2008/layout/LinedList"/>
    <dgm:cxn modelId="{2C49E311-7029-4FD0-8184-2F1B239E498E}" type="presParOf" srcId="{E267E867-A50C-47DF-8570-3C0E20C96AFC}" destId="{32D019B2-8723-4DEE-BF9C-9BC0E0F660F8}" srcOrd="3" destOrd="0" presId="urn:microsoft.com/office/officeart/2008/layout/LinedList"/>
    <dgm:cxn modelId="{411EDA5D-3EEF-4D1C-82FC-86F0CE6744E8}" type="presParOf" srcId="{32D019B2-8723-4DEE-BF9C-9BC0E0F660F8}" destId="{EED4D45D-BABA-4B12-BD72-D9EAFCD0FB94}" srcOrd="0" destOrd="0" presId="urn:microsoft.com/office/officeart/2008/layout/LinedList"/>
    <dgm:cxn modelId="{3F0258DA-0A00-42D8-961C-F31376E80E5A}" type="presParOf" srcId="{32D019B2-8723-4DEE-BF9C-9BC0E0F660F8}" destId="{81CECE2E-16C2-40E9-B453-F9070D374A25}" srcOrd="1" destOrd="0" presId="urn:microsoft.com/office/officeart/2008/layout/LinedList"/>
    <dgm:cxn modelId="{5B784AE5-502E-4984-9610-4E25CAD02AE5}" type="presParOf" srcId="{E267E867-A50C-47DF-8570-3C0E20C96AFC}" destId="{035CE68B-CA87-4D5B-A476-9B531165FEB9}" srcOrd="4" destOrd="0" presId="urn:microsoft.com/office/officeart/2008/layout/LinedList"/>
    <dgm:cxn modelId="{67DAC92C-827B-448D-AD6D-E1ED4286C0B1}" type="presParOf" srcId="{E267E867-A50C-47DF-8570-3C0E20C96AFC}" destId="{4083A941-FEC1-409B-82B3-7597A4D6663D}" srcOrd="5" destOrd="0" presId="urn:microsoft.com/office/officeart/2008/layout/LinedList"/>
    <dgm:cxn modelId="{506E0C13-A7B3-4E1B-A807-FF65116D97A8}" type="presParOf" srcId="{4083A941-FEC1-409B-82B3-7597A4D6663D}" destId="{42A797C7-A1C9-42DF-BC4B-A4F67233F38D}" srcOrd="0" destOrd="0" presId="urn:microsoft.com/office/officeart/2008/layout/LinedList"/>
    <dgm:cxn modelId="{D73A3442-5937-42AC-8A53-C4966328CAE3}" type="presParOf" srcId="{4083A941-FEC1-409B-82B3-7597A4D6663D}" destId="{E2F1FDCB-1C97-4478-BFDF-09F03050AD93}" srcOrd="1" destOrd="0" presId="urn:microsoft.com/office/officeart/2008/layout/LinedList"/>
    <dgm:cxn modelId="{0CDB7A8D-CAB6-4D63-AB64-CF16C7547860}" type="presParOf" srcId="{E267E867-A50C-47DF-8570-3C0E20C96AFC}" destId="{CB3DD3F2-B16B-4920-88FC-A1368F97FCB1}" srcOrd="6" destOrd="0" presId="urn:microsoft.com/office/officeart/2008/layout/LinedList"/>
    <dgm:cxn modelId="{6C7D3810-DDCA-4E92-8C0B-04012B39C572}" type="presParOf" srcId="{E267E867-A50C-47DF-8570-3C0E20C96AFC}" destId="{975649EE-3745-4893-86B7-293D10975A3A}" srcOrd="7" destOrd="0" presId="urn:microsoft.com/office/officeart/2008/layout/LinedList"/>
    <dgm:cxn modelId="{05EF8EF6-AC5C-4C36-B86F-F518B268E8A7}" type="presParOf" srcId="{975649EE-3745-4893-86B7-293D10975A3A}" destId="{64C586F2-66CF-4344-87C6-A71618A603F5}" srcOrd="0" destOrd="0" presId="urn:microsoft.com/office/officeart/2008/layout/LinedList"/>
    <dgm:cxn modelId="{E5BE3B72-487A-4F76-AE3E-DCA2C012C279}" type="presParOf" srcId="{975649EE-3745-4893-86B7-293D10975A3A}" destId="{3AAA0E78-51E3-49F6-99C0-7F4434A1B175}" srcOrd="1" destOrd="0" presId="urn:microsoft.com/office/officeart/2008/layout/LinedList"/>
    <dgm:cxn modelId="{2C50A329-FE3A-426D-9F82-454C2A265841}" type="presParOf" srcId="{E267E867-A50C-47DF-8570-3C0E20C96AFC}" destId="{69F4CA89-A084-41F1-B15D-785151253E8C}" srcOrd="8" destOrd="0" presId="urn:microsoft.com/office/officeart/2008/layout/LinedList"/>
    <dgm:cxn modelId="{636E6551-A98B-489D-A9AE-C3546E608EA5}" type="presParOf" srcId="{E267E867-A50C-47DF-8570-3C0E20C96AFC}" destId="{4F9463F3-B758-433F-B30E-3F42350A5EF4}" srcOrd="9" destOrd="0" presId="urn:microsoft.com/office/officeart/2008/layout/LinedList"/>
    <dgm:cxn modelId="{77100008-99C1-415D-A1C6-25DBC81A1E4F}" type="presParOf" srcId="{4F9463F3-B758-433F-B30E-3F42350A5EF4}" destId="{D81BAC70-161B-4BEB-8701-2E2C3F74F8D7}" srcOrd="0" destOrd="0" presId="urn:microsoft.com/office/officeart/2008/layout/LinedList"/>
    <dgm:cxn modelId="{F9E59FD9-10DF-45BB-9358-FB0382A7B56F}" type="presParOf" srcId="{4F9463F3-B758-433F-B30E-3F42350A5EF4}" destId="{2F1C0F13-7A26-4686-9EEB-7FE7542621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C000E-B1FA-40BF-90C7-71CCFCF070C3}">
      <dsp:nvSpPr>
        <dsp:cNvPr id="0" name=""/>
        <dsp:cNvSpPr/>
      </dsp:nvSpPr>
      <dsp:spPr>
        <a:xfrm>
          <a:off x="466144" y="436139"/>
          <a:ext cx="758583" cy="75858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F778C-A646-43C3-8B73-4F7591C0D926}">
      <dsp:nvSpPr>
        <dsp:cNvPr id="0" name=""/>
        <dsp:cNvSpPr/>
      </dsp:nvSpPr>
      <dsp:spPr>
        <a:xfrm>
          <a:off x="2565" y="1603864"/>
          <a:ext cx="1685742" cy="1559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tx1"/>
              </a:solidFill>
            </a:rPr>
            <a:t>Australian firm specialising in residential property investment and getting into the property market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565" y="1603864"/>
        <a:ext cx="1685742" cy="1559311"/>
      </dsp:txXfrm>
    </dsp:sp>
    <dsp:sp modelId="{ADA7CA8A-79CB-42D1-92B6-AD69467E1CBB}">
      <dsp:nvSpPr>
        <dsp:cNvPr id="0" name=""/>
        <dsp:cNvSpPr/>
      </dsp:nvSpPr>
      <dsp:spPr>
        <a:xfrm>
          <a:off x="2446891" y="436139"/>
          <a:ext cx="758583" cy="75858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775B1-CF6B-466C-A9AD-63E6D2E65FF8}">
      <dsp:nvSpPr>
        <dsp:cNvPr id="0" name=""/>
        <dsp:cNvSpPr/>
      </dsp:nvSpPr>
      <dsp:spPr>
        <a:xfrm>
          <a:off x="1983312" y="1603864"/>
          <a:ext cx="1685742" cy="1559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tx1"/>
              </a:solidFill>
            </a:rPr>
            <a:t>Proprietary property selection process and educational service to get you the right property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983312" y="1603864"/>
        <a:ext cx="1685742" cy="1559311"/>
      </dsp:txXfrm>
    </dsp:sp>
    <dsp:sp modelId="{9ACF1B54-A918-4628-BBA1-DEF28954099E}">
      <dsp:nvSpPr>
        <dsp:cNvPr id="0" name=""/>
        <dsp:cNvSpPr/>
      </dsp:nvSpPr>
      <dsp:spPr>
        <a:xfrm>
          <a:off x="4427638" y="436139"/>
          <a:ext cx="758583" cy="7585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4756C-5019-451D-B1EC-0181459F16C8}">
      <dsp:nvSpPr>
        <dsp:cNvPr id="0" name=""/>
        <dsp:cNvSpPr/>
      </dsp:nvSpPr>
      <dsp:spPr>
        <a:xfrm>
          <a:off x="3964059" y="1603864"/>
          <a:ext cx="1685742" cy="1559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1"/>
              </a:solidFill>
            </a:rPr>
            <a:t>Educate </a:t>
          </a:r>
          <a:r>
            <a:rPr lang="en-AU" sz="1600" kern="1200" dirty="0"/>
            <a:t>– teaching everyday Aussies to build sustainable property wealth  </a:t>
          </a:r>
          <a:endParaRPr lang="en-US" sz="1600" kern="1200" dirty="0"/>
        </a:p>
      </dsp:txBody>
      <dsp:txXfrm>
        <a:off x="3964059" y="1603864"/>
        <a:ext cx="1685742" cy="1559311"/>
      </dsp:txXfrm>
    </dsp:sp>
    <dsp:sp modelId="{7E6850A8-D0FD-4EFE-9E90-8C9E2E76CBFB}">
      <dsp:nvSpPr>
        <dsp:cNvPr id="0" name=""/>
        <dsp:cNvSpPr/>
      </dsp:nvSpPr>
      <dsp:spPr>
        <a:xfrm>
          <a:off x="6408385" y="436139"/>
          <a:ext cx="758583" cy="7585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32CD1-6E19-498D-953E-CF33BF01B6C6}">
      <dsp:nvSpPr>
        <dsp:cNvPr id="0" name=""/>
        <dsp:cNvSpPr/>
      </dsp:nvSpPr>
      <dsp:spPr>
        <a:xfrm>
          <a:off x="5944806" y="1603864"/>
          <a:ext cx="1685742" cy="1559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1"/>
              </a:solidFill>
            </a:rPr>
            <a:t>Create</a:t>
          </a:r>
          <a:r>
            <a:rPr lang="en-AU" sz="1600" kern="1200" dirty="0"/>
            <a:t> – putting the building blocks in place to set you and your family up for the rest of </a:t>
          </a:r>
          <a:r>
            <a:rPr lang="en-AU" sz="1600" kern="1200" dirty="0">
              <a:solidFill>
                <a:schemeClr val="tx1"/>
              </a:solidFill>
            </a:rPr>
            <a:t>your lives  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944806" y="1603864"/>
        <a:ext cx="1685742" cy="1559311"/>
      </dsp:txXfrm>
    </dsp:sp>
    <dsp:sp modelId="{64644819-B2E6-4399-B093-5470371A3070}">
      <dsp:nvSpPr>
        <dsp:cNvPr id="0" name=""/>
        <dsp:cNvSpPr/>
      </dsp:nvSpPr>
      <dsp:spPr>
        <a:xfrm>
          <a:off x="8221098" y="463941"/>
          <a:ext cx="758583" cy="7585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7F452-BD29-4D05-AFD3-0601A03B94B3}">
      <dsp:nvSpPr>
        <dsp:cNvPr id="0" name=""/>
        <dsp:cNvSpPr/>
      </dsp:nvSpPr>
      <dsp:spPr>
        <a:xfrm>
          <a:off x="7928115" y="1568593"/>
          <a:ext cx="1685742" cy="1559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>
              <a:solidFill>
                <a:schemeClr val="tx1"/>
              </a:solidFill>
            </a:rPr>
            <a:t>Achieve</a:t>
          </a:r>
          <a:r>
            <a:rPr lang="en-AU" sz="1600" kern="1200" dirty="0"/>
            <a:t> – making the financial goals of our clients come true!</a:t>
          </a:r>
          <a:endParaRPr lang="en-US" sz="1600" kern="1200" dirty="0"/>
        </a:p>
      </dsp:txBody>
      <dsp:txXfrm>
        <a:off x="7928115" y="1568593"/>
        <a:ext cx="1685742" cy="15593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97137-3F4F-439A-83AD-16C6B06075E0}">
      <dsp:nvSpPr>
        <dsp:cNvPr id="0" name=""/>
        <dsp:cNvSpPr/>
      </dsp:nvSpPr>
      <dsp:spPr>
        <a:xfrm>
          <a:off x="0" y="422231"/>
          <a:ext cx="6261100" cy="11467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Long-term commitment</a:t>
          </a:r>
          <a:r>
            <a:rPr lang="en-US" sz="1700" b="0" i="0" kern="1200"/>
            <a:t>: Being locked into someone else’s loan as a guarantor could impact your own financial situation in the long-term</a:t>
          </a:r>
          <a:endParaRPr lang="en-US" sz="1700" kern="1200"/>
        </a:p>
      </dsp:txBody>
      <dsp:txXfrm>
        <a:off x="55981" y="478212"/>
        <a:ext cx="6149138" cy="1034820"/>
      </dsp:txXfrm>
    </dsp:sp>
    <dsp:sp modelId="{0293EE18-5458-4EE4-84DB-F81C88E47728}">
      <dsp:nvSpPr>
        <dsp:cNvPr id="0" name=""/>
        <dsp:cNvSpPr/>
      </dsp:nvSpPr>
      <dsp:spPr>
        <a:xfrm>
          <a:off x="0" y="1617974"/>
          <a:ext cx="6261100" cy="1146782"/>
        </a:xfrm>
        <a:prstGeom prst="roundRect">
          <a:avLst/>
        </a:prstGeom>
        <a:gradFill rotWithShape="0">
          <a:gsLst>
            <a:gs pos="0">
              <a:schemeClr val="accent2">
                <a:hueOff val="11784"/>
                <a:satOff val="-11496"/>
                <a:lumOff val="-58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11784"/>
                <a:satOff val="-11496"/>
                <a:lumOff val="-58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11784"/>
                <a:satOff val="-11496"/>
                <a:lumOff val="-58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Risk to credit score</a:t>
          </a:r>
          <a:r>
            <a:rPr lang="en-US" sz="1700" b="0" i="0" kern="1200"/>
            <a:t>: If the borrower defaults or misses repayments on their loan, being a guarantor could negatively impact your credit score resulting in your own future loan applications being turned down</a:t>
          </a:r>
          <a:endParaRPr lang="en-US" sz="1700" kern="1200"/>
        </a:p>
      </dsp:txBody>
      <dsp:txXfrm>
        <a:off x="55981" y="1673955"/>
        <a:ext cx="6149138" cy="1034820"/>
      </dsp:txXfrm>
    </dsp:sp>
    <dsp:sp modelId="{51AE1044-A8FE-48DB-8978-58E0449EC47A}">
      <dsp:nvSpPr>
        <dsp:cNvPr id="0" name=""/>
        <dsp:cNvSpPr/>
      </dsp:nvSpPr>
      <dsp:spPr>
        <a:xfrm>
          <a:off x="0" y="2813717"/>
          <a:ext cx="6261100" cy="1146782"/>
        </a:xfrm>
        <a:prstGeom prst="roundRect">
          <a:avLst/>
        </a:prstGeom>
        <a:gradFill rotWithShape="0">
          <a:gsLst>
            <a:gs pos="0">
              <a:schemeClr val="accent2">
                <a:hueOff val="23569"/>
                <a:satOff val="-22991"/>
                <a:lumOff val="-117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3569"/>
                <a:satOff val="-22991"/>
                <a:lumOff val="-117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3569"/>
                <a:satOff val="-22991"/>
                <a:lumOff val="-117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Legal obligation</a:t>
          </a:r>
          <a:r>
            <a:rPr lang="en-US" sz="1700" b="0" i="0" kern="1200"/>
            <a:t>: When you become a guarantor, you are entering into a contract with the lender that is legally binding. If the borrower fails to make the required payments, then the lender may recover the loan from the guarantor</a:t>
          </a:r>
          <a:endParaRPr lang="en-US" sz="1700" kern="1200"/>
        </a:p>
      </dsp:txBody>
      <dsp:txXfrm>
        <a:off x="55981" y="2869698"/>
        <a:ext cx="6149138" cy="1034820"/>
      </dsp:txXfrm>
    </dsp:sp>
    <dsp:sp modelId="{13E5A1E6-277D-4205-AB4A-8043118284FB}">
      <dsp:nvSpPr>
        <dsp:cNvPr id="0" name=""/>
        <dsp:cNvSpPr/>
      </dsp:nvSpPr>
      <dsp:spPr>
        <a:xfrm>
          <a:off x="0" y="4009460"/>
          <a:ext cx="6261100" cy="1146782"/>
        </a:xfrm>
        <a:prstGeom prst="roundRect">
          <a:avLst/>
        </a:prstGeom>
        <a:gradFill rotWithShape="0">
          <a:gsLst>
            <a:gs pos="0">
              <a:schemeClr val="accent2">
                <a:hueOff val="35353"/>
                <a:satOff val="-34487"/>
                <a:lumOff val="-176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35353"/>
                <a:satOff val="-34487"/>
                <a:lumOff val="-176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35353"/>
                <a:satOff val="-34487"/>
                <a:lumOff val="-176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Impact on future loan prospects</a:t>
          </a:r>
          <a:r>
            <a:rPr lang="en-US" sz="1700" b="0" i="0" kern="1200"/>
            <a:t>: Being a guarantor for someone else’s loan could affect your own future loan prospects</a:t>
          </a:r>
          <a:endParaRPr lang="en-US" sz="1700" kern="1200"/>
        </a:p>
      </dsp:txBody>
      <dsp:txXfrm>
        <a:off x="55981" y="4065441"/>
        <a:ext cx="6149138" cy="10348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C9597-AF1A-478A-81B3-7241672AF0D8}">
      <dsp:nvSpPr>
        <dsp:cNvPr id="0" name=""/>
        <dsp:cNvSpPr/>
      </dsp:nvSpPr>
      <dsp:spPr>
        <a:xfrm>
          <a:off x="0" y="0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D50B6-B787-4E7D-B626-3C3D151BF71D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4000" b="-4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24CD1-B8EE-4BE4-A3D1-0D9039C2F5E2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55324" y="2315"/>
        <a:ext cx="4905775" cy="1173440"/>
      </dsp:txXfrm>
    </dsp:sp>
    <dsp:sp modelId="{CF322A44-72DF-4194-A053-2F91838B307E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62D5C-AB21-4A52-86DD-8551AEB5930F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12000" b="-12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DD6A8-D676-498D-A55A-7312540C0F8C}">
      <dsp:nvSpPr>
        <dsp:cNvPr id="0" name=""/>
        <dsp:cNvSpPr/>
      </dsp:nvSpPr>
      <dsp:spPr>
        <a:xfrm>
          <a:off x="1355324" y="1469116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Western Australia</a:t>
          </a:r>
          <a:endParaRPr lang="en-US" sz="2200" kern="1200" dirty="0"/>
        </a:p>
      </dsp:txBody>
      <dsp:txXfrm>
        <a:off x="1355324" y="1469116"/>
        <a:ext cx="4905775" cy="1173440"/>
      </dsp:txXfrm>
    </dsp:sp>
    <dsp:sp modelId="{B076E19C-0215-4AB7-B7CF-3FB13C55736D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C9AA0-687F-4EC3-ADB2-B2B0A861616D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122EE-711B-430A-ACA0-2731818F4F16}">
      <dsp:nvSpPr>
        <dsp:cNvPr id="0" name=""/>
        <dsp:cNvSpPr/>
      </dsp:nvSpPr>
      <dsp:spPr>
        <a:xfrm>
          <a:off x="1355324" y="2935917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Queensland</a:t>
          </a:r>
          <a:endParaRPr lang="en-US" sz="2200" kern="1200"/>
        </a:p>
      </dsp:txBody>
      <dsp:txXfrm>
        <a:off x="1355324" y="2935917"/>
        <a:ext cx="4905775" cy="1173440"/>
      </dsp:txXfrm>
    </dsp:sp>
    <dsp:sp modelId="{C8E61400-2076-4E2A-A987-B4EC30A6EE39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3D43D-B070-4639-84CA-27341E176956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4000" b="-4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DA247-32D5-4DC1-8B22-163F6E484D8C}">
      <dsp:nvSpPr>
        <dsp:cNvPr id="0" name=""/>
        <dsp:cNvSpPr/>
      </dsp:nvSpPr>
      <dsp:spPr>
        <a:xfrm>
          <a:off x="1355324" y="4402718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South Australia</a:t>
          </a:r>
          <a:endParaRPr lang="en-US" sz="2200" kern="1200"/>
        </a:p>
      </dsp:txBody>
      <dsp:txXfrm>
        <a:off x="1355324" y="4402718"/>
        <a:ext cx="4905775" cy="11734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59EC7-155F-4676-9DAE-138CD6621EED}">
      <dsp:nvSpPr>
        <dsp:cNvPr id="0" name=""/>
        <dsp:cNvSpPr/>
      </dsp:nvSpPr>
      <dsp:spPr>
        <a:xfrm>
          <a:off x="-80691" y="-321534"/>
          <a:ext cx="3046117" cy="1934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A1FFF-AC5D-46C8-A1EA-060BD0542CF3}">
      <dsp:nvSpPr>
        <dsp:cNvPr id="0" name=""/>
        <dsp:cNvSpPr/>
      </dsp:nvSpPr>
      <dsp:spPr>
        <a:xfrm>
          <a:off x="257765" y="0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Facebook &amp; LinkedIn – Capital Edge Australia</a:t>
          </a:r>
          <a:endParaRPr lang="en-US" sz="1800" kern="1200" dirty="0"/>
        </a:p>
      </dsp:txBody>
      <dsp:txXfrm>
        <a:off x="314418" y="56653"/>
        <a:ext cx="2932811" cy="1820978"/>
      </dsp:txXfrm>
    </dsp:sp>
    <dsp:sp modelId="{5204C680-230C-4275-BB2E-026538777FB4}">
      <dsp:nvSpPr>
        <dsp:cNvPr id="0" name=""/>
        <dsp:cNvSpPr/>
      </dsp:nvSpPr>
      <dsp:spPr>
        <a:xfrm>
          <a:off x="3669238" y="-321534"/>
          <a:ext cx="3046117" cy="1934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C19F2-7338-4519-9312-B994A14A7065}">
      <dsp:nvSpPr>
        <dsp:cNvPr id="0" name=""/>
        <dsp:cNvSpPr/>
      </dsp:nvSpPr>
      <dsp:spPr>
        <a:xfrm>
          <a:off x="4007695" y="0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Website – capitaledgeaustralia.com.au</a:t>
          </a:r>
          <a:endParaRPr lang="en-US" sz="1600" kern="1200" dirty="0"/>
        </a:p>
      </dsp:txBody>
      <dsp:txXfrm>
        <a:off x="4064348" y="56653"/>
        <a:ext cx="2932811" cy="1820978"/>
      </dsp:txXfrm>
    </dsp:sp>
    <dsp:sp modelId="{B657915B-F87A-4B2C-AB61-433AD2EBE8D3}">
      <dsp:nvSpPr>
        <dsp:cNvPr id="0" name=""/>
        <dsp:cNvSpPr/>
      </dsp:nvSpPr>
      <dsp:spPr>
        <a:xfrm>
          <a:off x="7392271" y="-295372"/>
          <a:ext cx="3046117" cy="1934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8D302-9AF4-4622-8B55-1123FAAD063C}">
      <dsp:nvSpPr>
        <dsp:cNvPr id="0" name=""/>
        <dsp:cNvSpPr/>
      </dsp:nvSpPr>
      <dsp:spPr>
        <a:xfrm>
          <a:off x="7730728" y="26162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Phone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1300 976 030</a:t>
          </a:r>
        </a:p>
      </dsp:txBody>
      <dsp:txXfrm>
        <a:off x="7787381" y="82815"/>
        <a:ext cx="2932811" cy="1820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AF336-D671-4DEF-8C54-68C49AA3D5A5}">
      <dsp:nvSpPr>
        <dsp:cNvPr id="0" name=""/>
        <dsp:cNvSpPr/>
      </dsp:nvSpPr>
      <dsp:spPr>
        <a:xfrm>
          <a:off x="0" y="798464"/>
          <a:ext cx="2703898" cy="1716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2A4D7-5D0F-4FA4-A398-D1F33ADF28A1}">
      <dsp:nvSpPr>
        <dsp:cNvPr id="0" name=""/>
        <dsp:cNvSpPr/>
      </dsp:nvSpPr>
      <dsp:spPr>
        <a:xfrm>
          <a:off x="300433" y="1083876"/>
          <a:ext cx="2703898" cy="1716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We work with our network of real estate, </a:t>
          </a:r>
          <a:r>
            <a:rPr lang="en-AU" sz="1800" kern="1200" dirty="0">
              <a:solidFill>
                <a:schemeClr val="bg1"/>
              </a:solidFill>
            </a:rPr>
            <a:t>finance &amp; building professionals to ensure a tailored result for your needs.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50721" y="1134164"/>
        <a:ext cx="2603322" cy="1616399"/>
      </dsp:txXfrm>
    </dsp:sp>
    <dsp:sp modelId="{176FB3E9-6FA9-4ECE-8878-01648489A9C2}">
      <dsp:nvSpPr>
        <dsp:cNvPr id="0" name=""/>
        <dsp:cNvSpPr/>
      </dsp:nvSpPr>
      <dsp:spPr>
        <a:xfrm>
          <a:off x="3304764" y="798464"/>
          <a:ext cx="2703898" cy="1716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53A6A-C0D5-4C64-9BC5-D6ABDF8F317D}">
      <dsp:nvSpPr>
        <dsp:cNvPr id="0" name=""/>
        <dsp:cNvSpPr/>
      </dsp:nvSpPr>
      <dsp:spPr>
        <a:xfrm>
          <a:off x="3605197" y="1083876"/>
          <a:ext cx="2703898" cy="1716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>
              <a:solidFill>
                <a:schemeClr val="bg1"/>
              </a:solidFill>
            </a:rPr>
            <a:t>Whether it’s a new or established build, we guide you through the entire real estate selection and  acquisition process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655485" y="1134164"/>
        <a:ext cx="2603322" cy="1616399"/>
      </dsp:txXfrm>
    </dsp:sp>
    <dsp:sp modelId="{3310280B-20DF-4B90-9237-6206B22C3523}">
      <dsp:nvSpPr>
        <dsp:cNvPr id="0" name=""/>
        <dsp:cNvSpPr/>
      </dsp:nvSpPr>
      <dsp:spPr>
        <a:xfrm>
          <a:off x="6609529" y="798464"/>
          <a:ext cx="2703898" cy="1716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D2224-E952-470F-980C-DCC657D6DB4D}">
      <dsp:nvSpPr>
        <dsp:cNvPr id="0" name=""/>
        <dsp:cNvSpPr/>
      </dsp:nvSpPr>
      <dsp:spPr>
        <a:xfrm>
          <a:off x="6909962" y="1083876"/>
          <a:ext cx="2703898" cy="1716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solidFill>
                <a:schemeClr val="bg1"/>
              </a:solidFill>
            </a:rPr>
            <a:t>From property selection, ensuring contracts are signed, selecting managing agents, selecting building inspectors, overseeing pre-handover, depreciation schedules and planning timelines for future purchases!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6960250" y="1134164"/>
        <a:ext cx="2603322" cy="1616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C7092-B858-4A71-809C-6F78ABFCAF1D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89C8E-78FE-49AC-93B2-ECE6BA5807A2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716B8-2AE7-40FB-AA72-F4B5C7AB197A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New Builds (off the plan)</a:t>
          </a:r>
          <a:endParaRPr lang="en-US" sz="2500" kern="1200"/>
        </a:p>
      </dsp:txBody>
      <dsp:txXfrm>
        <a:off x="1840447" y="680"/>
        <a:ext cx="4420652" cy="1593460"/>
      </dsp:txXfrm>
    </dsp:sp>
    <dsp:sp modelId="{E87BA08F-DF13-4CDB-85A5-815F70E7CDC9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C29A0-5161-4EC9-99D3-634C0F8AA326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6A28A-4F67-4EBE-AF94-80D57DE3C17E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Constructed/Under Construction</a:t>
          </a:r>
          <a:endParaRPr lang="en-US" sz="2500" kern="1200"/>
        </a:p>
      </dsp:txBody>
      <dsp:txXfrm>
        <a:off x="1840447" y="1992507"/>
        <a:ext cx="4420652" cy="1593460"/>
      </dsp:txXfrm>
    </dsp:sp>
    <dsp:sp modelId="{F8EA98C6-AE92-4805-9786-C2E7010D026F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7E092-3309-42FF-897D-A696D2086813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E4C3-23D9-4424-A0D3-33A190974E2C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Established Properties</a:t>
          </a:r>
          <a:endParaRPr lang="en-US" sz="2500" kern="1200"/>
        </a:p>
      </dsp:txBody>
      <dsp:txXfrm>
        <a:off x="1840447" y="3984333"/>
        <a:ext cx="4420652" cy="1593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2E9E3-B49A-412C-8854-DF05C523CCDB}">
      <dsp:nvSpPr>
        <dsp:cNvPr id="0" name=""/>
        <dsp:cNvSpPr/>
      </dsp:nvSpPr>
      <dsp:spPr>
        <a:xfrm>
          <a:off x="0" y="439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6AB72-20DF-4C09-9753-3962728083BB}">
      <dsp:nvSpPr>
        <dsp:cNvPr id="0" name=""/>
        <dsp:cNvSpPr/>
      </dsp:nvSpPr>
      <dsp:spPr>
        <a:xfrm>
          <a:off x="0" y="439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Purchase price                            | $600,000 (Land 200k, Build 400k)            </a:t>
          </a:r>
          <a:endParaRPr lang="en-US" sz="1200" b="1" kern="1200" dirty="0"/>
        </a:p>
      </dsp:txBody>
      <dsp:txXfrm>
        <a:off x="0" y="439"/>
        <a:ext cx="10830641" cy="256998"/>
      </dsp:txXfrm>
    </dsp:sp>
    <dsp:sp modelId="{88A01EDE-B3E6-419E-9448-1C5832F6EACC}">
      <dsp:nvSpPr>
        <dsp:cNvPr id="0" name=""/>
        <dsp:cNvSpPr/>
      </dsp:nvSpPr>
      <dsp:spPr>
        <a:xfrm>
          <a:off x="0" y="257438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CE350-B915-42FB-9321-180C97BF0FFC}">
      <dsp:nvSpPr>
        <dsp:cNvPr id="0" name=""/>
        <dsp:cNvSpPr/>
      </dsp:nvSpPr>
      <dsp:spPr>
        <a:xfrm>
          <a:off x="0" y="257438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Stamp Duty </a:t>
          </a:r>
          <a:r>
            <a:rPr lang="en-US" sz="1200" kern="1200"/>
            <a:t>on </a:t>
          </a:r>
          <a:r>
            <a:rPr lang="en-US" sz="1200" b="0" i="0" kern="1200"/>
            <a:t>a finished home in WA is $23,000 but on the land of $200,000 only $5,400)</a:t>
          </a:r>
          <a:endParaRPr lang="en-US" sz="1200" kern="1200"/>
        </a:p>
      </dsp:txBody>
      <dsp:txXfrm>
        <a:off x="0" y="257438"/>
        <a:ext cx="10830641" cy="256998"/>
      </dsp:txXfrm>
    </dsp:sp>
    <dsp:sp modelId="{B2B31331-9759-4004-9DBF-AF9E7A02E4E7}">
      <dsp:nvSpPr>
        <dsp:cNvPr id="0" name=""/>
        <dsp:cNvSpPr/>
      </dsp:nvSpPr>
      <dsp:spPr>
        <a:xfrm>
          <a:off x="0" y="514437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12471-4FD3-4BDA-BB81-3D733A54A91A}">
      <dsp:nvSpPr>
        <dsp:cNvPr id="0" name=""/>
        <dsp:cNvSpPr/>
      </dsp:nvSpPr>
      <dsp:spPr>
        <a:xfrm>
          <a:off x="0" y="514437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80% loan                                       | $480,000</a:t>
          </a:r>
          <a:endParaRPr lang="en-US" sz="1200" kern="1200" dirty="0"/>
        </a:p>
      </dsp:txBody>
      <dsp:txXfrm>
        <a:off x="0" y="514437"/>
        <a:ext cx="10830641" cy="256998"/>
      </dsp:txXfrm>
    </dsp:sp>
    <dsp:sp modelId="{F3FEB2FB-C18B-4D10-A8D2-3C96E2BA4775}">
      <dsp:nvSpPr>
        <dsp:cNvPr id="0" name=""/>
        <dsp:cNvSpPr/>
      </dsp:nvSpPr>
      <dsp:spPr>
        <a:xfrm>
          <a:off x="0" y="771435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46E56-A312-4B55-A40A-3BF222AA4880}">
      <dsp:nvSpPr>
        <dsp:cNvPr id="0" name=""/>
        <dsp:cNvSpPr/>
      </dsp:nvSpPr>
      <dsp:spPr>
        <a:xfrm>
          <a:off x="0" y="771435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Allow initial costs of around 4% for stamp duty, legal fees and interest during construction.</a:t>
          </a:r>
          <a:endParaRPr lang="en-US" sz="1200" kern="1200"/>
        </a:p>
      </dsp:txBody>
      <dsp:txXfrm>
        <a:off x="0" y="771435"/>
        <a:ext cx="10830641" cy="256998"/>
      </dsp:txXfrm>
    </dsp:sp>
    <dsp:sp modelId="{361B0077-4ECC-40EA-9D3F-3D21B3A50264}">
      <dsp:nvSpPr>
        <dsp:cNvPr id="0" name=""/>
        <dsp:cNvSpPr/>
      </dsp:nvSpPr>
      <dsp:spPr>
        <a:xfrm>
          <a:off x="0" y="1028434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3C7AE-F616-4C3C-A9B5-1C05CBFE8D20}">
      <dsp:nvSpPr>
        <dsp:cNvPr id="0" name=""/>
        <dsp:cNvSpPr/>
      </dsp:nvSpPr>
      <dsp:spPr>
        <a:xfrm>
          <a:off x="0" y="1028434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Costs</a:t>
          </a:r>
        </a:p>
      </dsp:txBody>
      <dsp:txXfrm>
        <a:off x="0" y="1028434"/>
        <a:ext cx="10830641" cy="256998"/>
      </dsp:txXfrm>
    </dsp:sp>
    <dsp:sp modelId="{7A3E9E86-6977-4393-8EC1-28A5171E0C0C}">
      <dsp:nvSpPr>
        <dsp:cNvPr id="0" name=""/>
        <dsp:cNvSpPr/>
      </dsp:nvSpPr>
      <dsp:spPr>
        <a:xfrm>
          <a:off x="0" y="1285433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45583-7F49-4EE5-A169-FA500E73FC88}">
      <dsp:nvSpPr>
        <dsp:cNvPr id="0" name=""/>
        <dsp:cNvSpPr/>
      </dsp:nvSpPr>
      <dsp:spPr>
        <a:xfrm>
          <a:off x="0" y="1285433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Interest @6% (IO)                          | $28,800</a:t>
          </a:r>
          <a:endParaRPr lang="en-US" sz="1200" kern="1200" dirty="0"/>
        </a:p>
      </dsp:txBody>
      <dsp:txXfrm>
        <a:off x="0" y="1285433"/>
        <a:ext cx="10830641" cy="256998"/>
      </dsp:txXfrm>
    </dsp:sp>
    <dsp:sp modelId="{1BF5637B-A279-4744-A418-F729CBE21842}">
      <dsp:nvSpPr>
        <dsp:cNvPr id="0" name=""/>
        <dsp:cNvSpPr/>
      </dsp:nvSpPr>
      <dsp:spPr>
        <a:xfrm>
          <a:off x="0" y="1542432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3C526-2561-430B-9BC0-768EEF6D9F82}">
      <dsp:nvSpPr>
        <dsp:cNvPr id="0" name=""/>
        <dsp:cNvSpPr/>
      </dsp:nvSpPr>
      <dsp:spPr>
        <a:xfrm>
          <a:off x="0" y="1542432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Rates                                           | $2,500</a:t>
          </a:r>
          <a:endParaRPr lang="en-US" sz="1200" kern="1200" dirty="0"/>
        </a:p>
      </dsp:txBody>
      <dsp:txXfrm>
        <a:off x="0" y="1542432"/>
        <a:ext cx="10830641" cy="256998"/>
      </dsp:txXfrm>
    </dsp:sp>
    <dsp:sp modelId="{C65B4ECB-9389-4740-A8BF-C0A106EFDD74}">
      <dsp:nvSpPr>
        <dsp:cNvPr id="0" name=""/>
        <dsp:cNvSpPr/>
      </dsp:nvSpPr>
      <dsp:spPr>
        <a:xfrm>
          <a:off x="0" y="1799431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6C790-38E8-45B9-88CB-D02089C8B44A}">
      <dsp:nvSpPr>
        <dsp:cNvPr id="0" name=""/>
        <dsp:cNvSpPr/>
      </dsp:nvSpPr>
      <dsp:spPr>
        <a:xfrm>
          <a:off x="0" y="1799431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Insurance                                     | $1,500</a:t>
          </a:r>
          <a:endParaRPr lang="en-US" sz="1200" kern="1200" dirty="0"/>
        </a:p>
      </dsp:txBody>
      <dsp:txXfrm>
        <a:off x="0" y="1799431"/>
        <a:ext cx="10830641" cy="256998"/>
      </dsp:txXfrm>
    </dsp:sp>
    <dsp:sp modelId="{B934BC77-915C-4BB7-B6AA-4FC9CA8B365F}">
      <dsp:nvSpPr>
        <dsp:cNvPr id="0" name=""/>
        <dsp:cNvSpPr/>
      </dsp:nvSpPr>
      <dsp:spPr>
        <a:xfrm>
          <a:off x="0" y="2056430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BF30A-BDA4-4F42-9F42-984C901C48AE}">
      <dsp:nvSpPr>
        <dsp:cNvPr id="0" name=""/>
        <dsp:cNvSpPr/>
      </dsp:nvSpPr>
      <dsp:spPr>
        <a:xfrm>
          <a:off x="0" y="2056430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Management fees                          | $2,500</a:t>
          </a:r>
          <a:endParaRPr lang="en-US" sz="1200" kern="1200" dirty="0"/>
        </a:p>
      </dsp:txBody>
      <dsp:txXfrm>
        <a:off x="0" y="2056430"/>
        <a:ext cx="10830641" cy="256998"/>
      </dsp:txXfrm>
    </dsp:sp>
    <dsp:sp modelId="{F0C3B4D3-ABA6-4A5E-8BB4-18B2F79B8EC6}">
      <dsp:nvSpPr>
        <dsp:cNvPr id="0" name=""/>
        <dsp:cNvSpPr/>
      </dsp:nvSpPr>
      <dsp:spPr>
        <a:xfrm>
          <a:off x="0" y="2313429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04A3C-A492-4788-B60D-3BBD46BABC2C}">
      <dsp:nvSpPr>
        <dsp:cNvPr id="0" name=""/>
        <dsp:cNvSpPr/>
      </dsp:nvSpPr>
      <dsp:spPr>
        <a:xfrm>
          <a:off x="0" y="2313429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Total costs                                    | $35,300</a:t>
          </a:r>
          <a:endParaRPr lang="en-US" sz="1200" kern="1200" dirty="0"/>
        </a:p>
      </dsp:txBody>
      <dsp:txXfrm>
        <a:off x="0" y="2313429"/>
        <a:ext cx="10830641" cy="256998"/>
      </dsp:txXfrm>
    </dsp:sp>
    <dsp:sp modelId="{8A026380-B38F-40A1-8041-524166CACA47}">
      <dsp:nvSpPr>
        <dsp:cNvPr id="0" name=""/>
        <dsp:cNvSpPr/>
      </dsp:nvSpPr>
      <dsp:spPr>
        <a:xfrm>
          <a:off x="0" y="2570428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8D9A5-EBF9-46C4-A185-02BB3125B6DA}">
      <dsp:nvSpPr>
        <dsp:cNvPr id="0" name=""/>
        <dsp:cNvSpPr/>
      </dsp:nvSpPr>
      <dsp:spPr>
        <a:xfrm>
          <a:off x="0" y="2570428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/>
            <a:t>Income</a:t>
          </a:r>
          <a:endParaRPr lang="en-US" sz="1200" kern="1200"/>
        </a:p>
      </dsp:txBody>
      <dsp:txXfrm>
        <a:off x="0" y="2570428"/>
        <a:ext cx="10830641" cy="256998"/>
      </dsp:txXfrm>
    </dsp:sp>
    <dsp:sp modelId="{B7E7F19C-10C6-4C39-905C-B3072BE4E92B}">
      <dsp:nvSpPr>
        <dsp:cNvPr id="0" name=""/>
        <dsp:cNvSpPr/>
      </dsp:nvSpPr>
      <dsp:spPr>
        <a:xfrm>
          <a:off x="0" y="2827427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EC2B9-FE04-4BCF-BC69-412A5BD20526}">
      <dsp:nvSpPr>
        <dsp:cNvPr id="0" name=""/>
        <dsp:cNvSpPr/>
      </dsp:nvSpPr>
      <dsp:spPr>
        <a:xfrm>
          <a:off x="0" y="2827427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Rent @$580 per week                    | $30,160 </a:t>
          </a:r>
          <a:endParaRPr lang="en-US" sz="1200" kern="1200" dirty="0"/>
        </a:p>
      </dsp:txBody>
      <dsp:txXfrm>
        <a:off x="0" y="2827427"/>
        <a:ext cx="10830641" cy="256998"/>
      </dsp:txXfrm>
    </dsp:sp>
    <dsp:sp modelId="{B2CF3F31-726C-45FF-8A73-2828003A76B0}">
      <dsp:nvSpPr>
        <dsp:cNvPr id="0" name=""/>
        <dsp:cNvSpPr/>
      </dsp:nvSpPr>
      <dsp:spPr>
        <a:xfrm>
          <a:off x="0" y="3084425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3DDA6-79A1-4099-91F7-10B880896991}">
      <dsp:nvSpPr>
        <dsp:cNvPr id="0" name=""/>
        <dsp:cNvSpPr/>
      </dsp:nvSpPr>
      <dsp:spPr>
        <a:xfrm>
          <a:off x="0" y="3084425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Less total Costs                             | $35,300</a:t>
          </a:r>
        </a:p>
      </dsp:txBody>
      <dsp:txXfrm>
        <a:off x="0" y="3084425"/>
        <a:ext cx="10830641" cy="256998"/>
      </dsp:txXfrm>
    </dsp:sp>
    <dsp:sp modelId="{A334AA52-AF0F-48B8-A0D7-B787F1657A71}">
      <dsp:nvSpPr>
        <dsp:cNvPr id="0" name=""/>
        <dsp:cNvSpPr/>
      </dsp:nvSpPr>
      <dsp:spPr>
        <a:xfrm>
          <a:off x="0" y="3341424"/>
          <a:ext cx="108306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067CB-B477-46A0-A7D8-F0F61F630E95}">
      <dsp:nvSpPr>
        <dsp:cNvPr id="0" name=""/>
        <dsp:cNvSpPr/>
      </dsp:nvSpPr>
      <dsp:spPr>
        <a:xfrm>
          <a:off x="0" y="3341424"/>
          <a:ext cx="10830641" cy="2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Loss                                             | $5,140 or $98 per week.</a:t>
          </a:r>
          <a:endParaRPr lang="en-US" sz="1200" kern="1200" dirty="0"/>
        </a:p>
      </dsp:txBody>
      <dsp:txXfrm>
        <a:off x="0" y="3341424"/>
        <a:ext cx="10830641" cy="256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DB1F9-67F8-4162-8D78-27D36AF8B168}">
      <dsp:nvSpPr>
        <dsp:cNvPr id="0" name=""/>
        <dsp:cNvSpPr/>
      </dsp:nvSpPr>
      <dsp:spPr>
        <a:xfrm>
          <a:off x="0" y="439"/>
          <a:ext cx="108306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C0F6F-F378-49B3-A7EB-78552FA93E75}">
      <dsp:nvSpPr>
        <dsp:cNvPr id="0" name=""/>
        <dsp:cNvSpPr/>
      </dsp:nvSpPr>
      <dsp:spPr>
        <a:xfrm>
          <a:off x="0" y="439"/>
          <a:ext cx="10830641" cy="3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At tax time  (Tax rate depends on income)</a:t>
          </a:r>
          <a:endParaRPr lang="en-US" sz="2000" b="1" kern="1200" dirty="0"/>
        </a:p>
      </dsp:txBody>
      <dsp:txXfrm>
        <a:off x="0" y="439"/>
        <a:ext cx="10830641" cy="359798"/>
      </dsp:txXfrm>
    </dsp:sp>
    <dsp:sp modelId="{5C8E6245-C525-44C6-81B6-7D0D9501E624}">
      <dsp:nvSpPr>
        <dsp:cNvPr id="0" name=""/>
        <dsp:cNvSpPr/>
      </dsp:nvSpPr>
      <dsp:spPr>
        <a:xfrm>
          <a:off x="0" y="360237"/>
          <a:ext cx="108306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ADB84-98F6-4275-93FF-F959F6509158}">
      <dsp:nvSpPr>
        <dsp:cNvPr id="0" name=""/>
        <dsp:cNvSpPr/>
      </dsp:nvSpPr>
      <dsp:spPr>
        <a:xfrm>
          <a:off x="0" y="360237"/>
          <a:ext cx="10830641" cy="3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Income (rent) $30,160</a:t>
          </a:r>
          <a:endParaRPr lang="en-US" sz="1700" kern="1200" dirty="0"/>
        </a:p>
      </dsp:txBody>
      <dsp:txXfrm>
        <a:off x="0" y="360237"/>
        <a:ext cx="10830641" cy="359798"/>
      </dsp:txXfrm>
    </dsp:sp>
    <dsp:sp modelId="{AA415113-22F4-4F97-9448-A25F2DFBE2D7}">
      <dsp:nvSpPr>
        <dsp:cNvPr id="0" name=""/>
        <dsp:cNvSpPr/>
      </dsp:nvSpPr>
      <dsp:spPr>
        <a:xfrm>
          <a:off x="0" y="720036"/>
          <a:ext cx="108306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F8780-33F7-443C-B427-B68FD7E941BE}">
      <dsp:nvSpPr>
        <dsp:cNvPr id="0" name=""/>
        <dsp:cNvSpPr/>
      </dsp:nvSpPr>
      <dsp:spPr>
        <a:xfrm>
          <a:off x="0" y="720036"/>
          <a:ext cx="10830641" cy="3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Less costs $35,300</a:t>
          </a:r>
          <a:endParaRPr lang="en-US" sz="1700" kern="1200" dirty="0"/>
        </a:p>
      </dsp:txBody>
      <dsp:txXfrm>
        <a:off x="0" y="720036"/>
        <a:ext cx="10830641" cy="359798"/>
      </dsp:txXfrm>
    </dsp:sp>
    <dsp:sp modelId="{4E6FA6E3-E88A-4D5F-8375-5F1A346E2FD1}">
      <dsp:nvSpPr>
        <dsp:cNvPr id="0" name=""/>
        <dsp:cNvSpPr/>
      </dsp:nvSpPr>
      <dsp:spPr>
        <a:xfrm>
          <a:off x="0" y="1079834"/>
          <a:ext cx="108306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C6298-A061-413E-9FC7-8314E215A3F3}">
      <dsp:nvSpPr>
        <dsp:cNvPr id="0" name=""/>
        <dsp:cNvSpPr/>
      </dsp:nvSpPr>
      <dsp:spPr>
        <a:xfrm>
          <a:off x="0" y="1079834"/>
          <a:ext cx="10830641" cy="3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Loss (out of pocket)  $5,140</a:t>
          </a:r>
          <a:endParaRPr lang="en-US" sz="1700" kern="1200"/>
        </a:p>
      </dsp:txBody>
      <dsp:txXfrm>
        <a:off x="0" y="1079834"/>
        <a:ext cx="10830641" cy="359798"/>
      </dsp:txXfrm>
    </dsp:sp>
    <dsp:sp modelId="{B603CD58-C89C-4F84-91B7-140557B3AE4D}">
      <dsp:nvSpPr>
        <dsp:cNvPr id="0" name=""/>
        <dsp:cNvSpPr/>
      </dsp:nvSpPr>
      <dsp:spPr>
        <a:xfrm>
          <a:off x="0" y="1439633"/>
          <a:ext cx="108306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75A73-1073-4870-A742-78B0BBD2C5A0}">
      <dsp:nvSpPr>
        <dsp:cNvPr id="0" name=""/>
        <dsp:cNvSpPr/>
      </dsp:nvSpPr>
      <dsp:spPr>
        <a:xfrm>
          <a:off x="0" y="1439633"/>
          <a:ext cx="10830641" cy="3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Depreciation 40 years structure  $8,000</a:t>
          </a:r>
          <a:endParaRPr lang="en-US" sz="1700" kern="1200"/>
        </a:p>
      </dsp:txBody>
      <dsp:txXfrm>
        <a:off x="0" y="1439633"/>
        <a:ext cx="10830641" cy="359798"/>
      </dsp:txXfrm>
    </dsp:sp>
    <dsp:sp modelId="{7315A90E-F5A1-43C5-9589-54AC9E77E8C1}">
      <dsp:nvSpPr>
        <dsp:cNvPr id="0" name=""/>
        <dsp:cNvSpPr/>
      </dsp:nvSpPr>
      <dsp:spPr>
        <a:xfrm>
          <a:off x="0" y="1799431"/>
          <a:ext cx="108306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59696-841D-4C2F-9232-41369D284530}">
      <dsp:nvSpPr>
        <dsp:cNvPr id="0" name=""/>
        <dsp:cNvSpPr/>
      </dsp:nvSpPr>
      <dsp:spPr>
        <a:xfrm>
          <a:off x="0" y="1799431"/>
          <a:ext cx="10830641" cy="3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Depreciation fixtures and fittings $9,000</a:t>
          </a:r>
          <a:endParaRPr lang="en-US" sz="1700" kern="1200"/>
        </a:p>
      </dsp:txBody>
      <dsp:txXfrm>
        <a:off x="0" y="1799431"/>
        <a:ext cx="10830641" cy="359798"/>
      </dsp:txXfrm>
    </dsp:sp>
    <dsp:sp modelId="{A43B9785-4D36-4DC7-B1A7-1D47E94718D8}">
      <dsp:nvSpPr>
        <dsp:cNvPr id="0" name=""/>
        <dsp:cNvSpPr/>
      </dsp:nvSpPr>
      <dsp:spPr>
        <a:xfrm>
          <a:off x="0" y="2159229"/>
          <a:ext cx="108306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7FC54-467F-435C-97D9-FC30033ED987}">
      <dsp:nvSpPr>
        <dsp:cNvPr id="0" name=""/>
        <dsp:cNvSpPr/>
      </dsp:nvSpPr>
      <dsp:spPr>
        <a:xfrm>
          <a:off x="0" y="2159229"/>
          <a:ext cx="10830641" cy="3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(First 6 years)</a:t>
          </a:r>
          <a:endParaRPr lang="en-US" sz="1700" kern="1200"/>
        </a:p>
      </dsp:txBody>
      <dsp:txXfrm>
        <a:off x="0" y="2159229"/>
        <a:ext cx="10830641" cy="359798"/>
      </dsp:txXfrm>
    </dsp:sp>
    <dsp:sp modelId="{5C8019CA-F55A-4EA1-A386-DDA3BD5D56CD}">
      <dsp:nvSpPr>
        <dsp:cNvPr id="0" name=""/>
        <dsp:cNvSpPr/>
      </dsp:nvSpPr>
      <dsp:spPr>
        <a:xfrm>
          <a:off x="0" y="2519028"/>
          <a:ext cx="108306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CABBB-B375-4528-9B47-6556D9766283}">
      <dsp:nvSpPr>
        <dsp:cNvPr id="0" name=""/>
        <dsp:cNvSpPr/>
      </dsp:nvSpPr>
      <dsp:spPr>
        <a:xfrm>
          <a:off x="0" y="2519028"/>
          <a:ext cx="10830641" cy="3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Total loss for tax purposes $22,140 </a:t>
          </a:r>
          <a:endParaRPr lang="en-US" sz="1700" kern="1200"/>
        </a:p>
      </dsp:txBody>
      <dsp:txXfrm>
        <a:off x="0" y="2519028"/>
        <a:ext cx="10830641" cy="359798"/>
      </dsp:txXfrm>
    </dsp:sp>
    <dsp:sp modelId="{EC18703D-D829-48DA-930B-B08641FA1404}">
      <dsp:nvSpPr>
        <dsp:cNvPr id="0" name=""/>
        <dsp:cNvSpPr/>
      </dsp:nvSpPr>
      <dsp:spPr>
        <a:xfrm>
          <a:off x="0" y="2878826"/>
          <a:ext cx="108306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B1B09-ECB2-4E20-AAF7-8D0136055679}">
      <dsp:nvSpPr>
        <dsp:cNvPr id="0" name=""/>
        <dsp:cNvSpPr/>
      </dsp:nvSpPr>
      <dsp:spPr>
        <a:xfrm>
          <a:off x="0" y="2878826"/>
          <a:ext cx="10830641" cy="3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If marginal tax rate is 37%</a:t>
          </a:r>
          <a:endParaRPr lang="en-US" sz="1700" kern="1200"/>
        </a:p>
      </dsp:txBody>
      <dsp:txXfrm>
        <a:off x="0" y="2878826"/>
        <a:ext cx="10830641" cy="359798"/>
      </dsp:txXfrm>
    </dsp:sp>
    <dsp:sp modelId="{AA4D0985-01F5-4FF5-8FC2-DF45DFACE2BC}">
      <dsp:nvSpPr>
        <dsp:cNvPr id="0" name=""/>
        <dsp:cNvSpPr/>
      </dsp:nvSpPr>
      <dsp:spPr>
        <a:xfrm>
          <a:off x="0" y="3238625"/>
          <a:ext cx="1083064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310DB-6FE4-4429-82BD-B8F475C2A250}">
      <dsp:nvSpPr>
        <dsp:cNvPr id="0" name=""/>
        <dsp:cNvSpPr/>
      </dsp:nvSpPr>
      <dsp:spPr>
        <a:xfrm>
          <a:off x="0" y="3238625"/>
          <a:ext cx="10830641" cy="35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Tax return at this rate  $8,191 back at tax time</a:t>
          </a:r>
          <a:endParaRPr lang="en-US" sz="1700" b="1" kern="1200" dirty="0"/>
        </a:p>
      </dsp:txBody>
      <dsp:txXfrm>
        <a:off x="0" y="3238625"/>
        <a:ext cx="10830641" cy="3597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5C4DA-6188-4922-BD1E-15E46D42DA69}">
      <dsp:nvSpPr>
        <dsp:cNvPr id="0" name=""/>
        <dsp:cNvSpPr/>
      </dsp:nvSpPr>
      <dsp:spPr>
        <a:xfrm>
          <a:off x="561180" y="292157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3B54B-C0D3-4AF9-9814-DD194609A614}">
      <dsp:nvSpPr>
        <dsp:cNvPr id="0" name=""/>
        <dsp:cNvSpPr/>
      </dsp:nvSpPr>
      <dsp:spPr>
        <a:xfrm>
          <a:off x="934117" y="665095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9C2E7-DAAC-4967-ACEF-65C063493DD5}">
      <dsp:nvSpPr>
        <dsp:cNvPr id="0" name=""/>
        <dsp:cNvSpPr/>
      </dsp:nvSpPr>
      <dsp:spPr>
        <a:xfrm>
          <a:off x="1774" y="2587158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900" kern="1200"/>
            <a:t>What Is It?</a:t>
          </a:r>
          <a:endParaRPr lang="en-US" sz="2900" kern="1200"/>
        </a:p>
      </dsp:txBody>
      <dsp:txXfrm>
        <a:off x="1774" y="2587158"/>
        <a:ext cx="2868750" cy="720000"/>
      </dsp:txXfrm>
    </dsp:sp>
    <dsp:sp modelId="{605D0079-BEAC-4031-A5FC-ECB35BFD669B}">
      <dsp:nvSpPr>
        <dsp:cNvPr id="0" name=""/>
        <dsp:cNvSpPr/>
      </dsp:nvSpPr>
      <dsp:spPr>
        <a:xfrm>
          <a:off x="3931961" y="292157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5FB91-A0D7-426C-B03E-1E75E4668FF0}">
      <dsp:nvSpPr>
        <dsp:cNvPr id="0" name=""/>
        <dsp:cNvSpPr/>
      </dsp:nvSpPr>
      <dsp:spPr>
        <a:xfrm>
          <a:off x="4304899" y="665095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642DA-53F3-4C6A-97A2-F88376483C1D}">
      <dsp:nvSpPr>
        <dsp:cNvPr id="0" name=""/>
        <dsp:cNvSpPr/>
      </dsp:nvSpPr>
      <dsp:spPr>
        <a:xfrm>
          <a:off x="3372555" y="2587158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900" kern="1200"/>
            <a:t>Benefits</a:t>
          </a:r>
          <a:endParaRPr lang="en-US" sz="2900" kern="1200"/>
        </a:p>
      </dsp:txBody>
      <dsp:txXfrm>
        <a:off x="3372555" y="2587158"/>
        <a:ext cx="2868750" cy="720000"/>
      </dsp:txXfrm>
    </dsp:sp>
    <dsp:sp modelId="{D343A1F1-6B9C-41FF-B04B-A2363C50F300}">
      <dsp:nvSpPr>
        <dsp:cNvPr id="0" name=""/>
        <dsp:cNvSpPr/>
      </dsp:nvSpPr>
      <dsp:spPr>
        <a:xfrm>
          <a:off x="7302743" y="292157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DB61F-8308-4E58-8F96-7D668901723A}">
      <dsp:nvSpPr>
        <dsp:cNvPr id="0" name=""/>
        <dsp:cNvSpPr/>
      </dsp:nvSpPr>
      <dsp:spPr>
        <a:xfrm>
          <a:off x="7675680" y="665095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80BFE-7B40-4D3E-A1E3-FF1FADCB4F6A}">
      <dsp:nvSpPr>
        <dsp:cNvPr id="0" name=""/>
        <dsp:cNvSpPr/>
      </dsp:nvSpPr>
      <dsp:spPr>
        <a:xfrm>
          <a:off x="6743336" y="2587158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AU" sz="2900" kern="1200"/>
            <a:t>Risks/Downside</a:t>
          </a:r>
          <a:endParaRPr lang="en-US" sz="2900" kern="1200"/>
        </a:p>
      </dsp:txBody>
      <dsp:txXfrm>
        <a:off x="6743336" y="2587158"/>
        <a:ext cx="2868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5FE80-8634-47A7-8D09-A2F6A4D9AA31}">
      <dsp:nvSpPr>
        <dsp:cNvPr id="0" name=""/>
        <dsp:cNvSpPr/>
      </dsp:nvSpPr>
      <dsp:spPr>
        <a:xfrm>
          <a:off x="919504" y="641008"/>
          <a:ext cx="1249529" cy="12495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6C110-3229-4216-BE74-F26F268D53AB}">
      <dsp:nvSpPr>
        <dsp:cNvPr id="0" name=""/>
        <dsp:cNvSpPr/>
      </dsp:nvSpPr>
      <dsp:spPr>
        <a:xfrm>
          <a:off x="155903" y="2238307"/>
          <a:ext cx="2776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/>
            <a:t>What Are They?</a:t>
          </a:r>
          <a:endParaRPr lang="en-US" sz="3100" kern="1200"/>
        </a:p>
      </dsp:txBody>
      <dsp:txXfrm>
        <a:off x="155903" y="2238307"/>
        <a:ext cx="2776732" cy="720000"/>
      </dsp:txXfrm>
    </dsp:sp>
    <dsp:sp modelId="{628D8FA4-98A4-42F3-9B8A-DFC3267AA0F6}">
      <dsp:nvSpPr>
        <dsp:cNvPr id="0" name=""/>
        <dsp:cNvSpPr/>
      </dsp:nvSpPr>
      <dsp:spPr>
        <a:xfrm>
          <a:off x="4182165" y="641008"/>
          <a:ext cx="1249529" cy="12495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1EAF2-A300-499C-9B8F-80BBB60E63EA}">
      <dsp:nvSpPr>
        <dsp:cNvPr id="0" name=""/>
        <dsp:cNvSpPr/>
      </dsp:nvSpPr>
      <dsp:spPr>
        <a:xfrm>
          <a:off x="3418564" y="2238307"/>
          <a:ext cx="2776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/>
            <a:t>Benefits</a:t>
          </a:r>
          <a:endParaRPr lang="en-US" sz="3100" kern="1200"/>
        </a:p>
      </dsp:txBody>
      <dsp:txXfrm>
        <a:off x="3418564" y="2238307"/>
        <a:ext cx="2776732" cy="720000"/>
      </dsp:txXfrm>
    </dsp:sp>
    <dsp:sp modelId="{816B4255-C659-4FF8-851F-ECD36A50791E}">
      <dsp:nvSpPr>
        <dsp:cNvPr id="0" name=""/>
        <dsp:cNvSpPr/>
      </dsp:nvSpPr>
      <dsp:spPr>
        <a:xfrm>
          <a:off x="7444826" y="641008"/>
          <a:ext cx="1249529" cy="12495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DB4E0-F526-456C-A0A0-CF09E5A6F34A}">
      <dsp:nvSpPr>
        <dsp:cNvPr id="0" name=""/>
        <dsp:cNvSpPr/>
      </dsp:nvSpPr>
      <dsp:spPr>
        <a:xfrm>
          <a:off x="6681225" y="2238307"/>
          <a:ext cx="27767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/>
            <a:t>Risks/Downside</a:t>
          </a:r>
          <a:endParaRPr lang="en-US" sz="3100" kern="1200"/>
        </a:p>
      </dsp:txBody>
      <dsp:txXfrm>
        <a:off x="6681225" y="2238307"/>
        <a:ext cx="2776732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F0622-1CA0-4F7C-9D68-D1B394CF57BC}">
      <dsp:nvSpPr>
        <dsp:cNvPr id="0" name=""/>
        <dsp:cNvSpPr/>
      </dsp:nvSpPr>
      <dsp:spPr>
        <a:xfrm>
          <a:off x="1577251" y="5134"/>
          <a:ext cx="2600138" cy="24286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C2502-5D3D-4CA6-828D-4597695CD486}">
      <dsp:nvSpPr>
        <dsp:cNvPr id="0" name=""/>
        <dsp:cNvSpPr/>
      </dsp:nvSpPr>
      <dsp:spPr>
        <a:xfrm>
          <a:off x="717320" y="2693728"/>
          <a:ext cx="432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A guarantor loan is a type of loan where a third party, known as a guarantor, promises to pay the debt of the borrower in case of default on their financial obligation. Essentially, a guarantor secures someone’s loan by committing to pay the loan if the borrower fails to pay it. </a:t>
          </a:r>
          <a:endParaRPr lang="en-US" sz="1200" kern="1200" dirty="0"/>
        </a:p>
      </dsp:txBody>
      <dsp:txXfrm>
        <a:off x="717320" y="2693728"/>
        <a:ext cx="4320000" cy="900000"/>
      </dsp:txXfrm>
    </dsp:sp>
    <dsp:sp modelId="{81A9DD52-1B72-42AB-8244-9F29C28DBAB2}">
      <dsp:nvSpPr>
        <dsp:cNvPr id="0" name=""/>
        <dsp:cNvSpPr/>
      </dsp:nvSpPr>
      <dsp:spPr>
        <a:xfrm>
          <a:off x="6835831" y="43503"/>
          <a:ext cx="2417558" cy="24413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0D909-ECB7-40FA-B892-39E3427F5C06}">
      <dsp:nvSpPr>
        <dsp:cNvPr id="0" name=""/>
        <dsp:cNvSpPr/>
      </dsp:nvSpPr>
      <dsp:spPr>
        <a:xfrm>
          <a:off x="5793320" y="2696921"/>
          <a:ext cx="432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Often a family member, a guarantor loan is a great way younger Australians and first-time home buyers are getting into their properties faster.</a:t>
          </a:r>
        </a:p>
      </dsp:txBody>
      <dsp:txXfrm>
        <a:off x="5793320" y="2696921"/>
        <a:ext cx="4320000" cy="90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64594-386C-430A-B7FA-FA1A31EA5C7F}">
      <dsp:nvSpPr>
        <dsp:cNvPr id="0" name=""/>
        <dsp:cNvSpPr/>
      </dsp:nvSpPr>
      <dsp:spPr>
        <a:xfrm>
          <a:off x="0" y="680"/>
          <a:ext cx="62611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F9193F-A189-47A1-8E0B-9BE7ED13CEF4}">
      <dsp:nvSpPr>
        <dsp:cNvPr id="0" name=""/>
        <dsp:cNvSpPr/>
      </dsp:nvSpPr>
      <dsp:spPr>
        <a:xfrm>
          <a:off x="0" y="680"/>
          <a:ext cx="6261100" cy="1115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Increased borrowing capacity</a:t>
          </a:r>
          <a:r>
            <a:rPr lang="en-US" sz="1800" b="0" i="0" kern="1200" dirty="0">
              <a:solidFill>
                <a:schemeClr val="bg1"/>
              </a:solidFill>
            </a:rPr>
            <a:t>: With a guarantor, some lenders may view a borrower's application as a lower risk and be more inclined to lend, or lend a higher amount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680"/>
        <a:ext cx="6261100" cy="1115422"/>
      </dsp:txXfrm>
    </dsp:sp>
    <dsp:sp modelId="{D25A6131-231B-4B3D-9C6D-96460595F4D0}">
      <dsp:nvSpPr>
        <dsp:cNvPr id="0" name=""/>
        <dsp:cNvSpPr/>
      </dsp:nvSpPr>
      <dsp:spPr>
        <a:xfrm>
          <a:off x="0" y="1116103"/>
          <a:ext cx="6261100" cy="0"/>
        </a:xfrm>
        <a:prstGeom prst="line">
          <a:avLst/>
        </a:prstGeom>
        <a:gradFill rotWithShape="0">
          <a:gsLst>
            <a:gs pos="0">
              <a:schemeClr val="accent2">
                <a:hueOff val="8838"/>
                <a:satOff val="-8622"/>
                <a:lumOff val="-44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8838"/>
                <a:satOff val="-8622"/>
                <a:lumOff val="-44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8838"/>
                <a:satOff val="-8622"/>
                <a:lumOff val="-44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8838"/>
              <a:satOff val="-8622"/>
              <a:lumOff val="-442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D4D45D-BABA-4B12-BD72-D9EAFCD0FB94}">
      <dsp:nvSpPr>
        <dsp:cNvPr id="0" name=""/>
        <dsp:cNvSpPr/>
      </dsp:nvSpPr>
      <dsp:spPr>
        <a:xfrm>
          <a:off x="0" y="1116103"/>
          <a:ext cx="6261100" cy="1115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Lower interest rates</a:t>
          </a:r>
          <a:r>
            <a:rPr lang="en-US" sz="1800" b="0" i="0" kern="1200" dirty="0">
              <a:solidFill>
                <a:schemeClr val="bg1"/>
              </a:solidFill>
            </a:rPr>
            <a:t>: Having a guarantor can allow for borrowing more and receiving a better interest rate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1116103"/>
        <a:ext cx="6261100" cy="1115422"/>
      </dsp:txXfrm>
    </dsp:sp>
    <dsp:sp modelId="{035CE68B-CA87-4D5B-A476-9B531165FEB9}">
      <dsp:nvSpPr>
        <dsp:cNvPr id="0" name=""/>
        <dsp:cNvSpPr/>
      </dsp:nvSpPr>
      <dsp:spPr>
        <a:xfrm>
          <a:off x="0" y="2231526"/>
          <a:ext cx="6261100" cy="0"/>
        </a:xfrm>
        <a:prstGeom prst="line">
          <a:avLst/>
        </a:prstGeom>
        <a:gradFill rotWithShape="0">
          <a:gsLst>
            <a:gs pos="0">
              <a:schemeClr val="accent2">
                <a:hueOff val="17677"/>
                <a:satOff val="-17244"/>
                <a:lumOff val="-88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17677"/>
                <a:satOff val="-17244"/>
                <a:lumOff val="-88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17677"/>
                <a:satOff val="-17244"/>
                <a:lumOff val="-88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A797C7-A1C9-42DF-BC4B-A4F67233F38D}">
      <dsp:nvSpPr>
        <dsp:cNvPr id="0" name=""/>
        <dsp:cNvSpPr/>
      </dsp:nvSpPr>
      <dsp:spPr>
        <a:xfrm>
          <a:off x="0" y="2231526"/>
          <a:ext cx="6261100" cy="1115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Ability to purchase property sooner</a:t>
          </a:r>
          <a:r>
            <a:rPr lang="en-US" sz="1800" b="0" i="0" kern="1200" dirty="0">
              <a:solidFill>
                <a:schemeClr val="bg1"/>
              </a:solidFill>
            </a:rPr>
            <a:t>: A guarantor allows you to purchase a property sooner and potentially save thousands of dollars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2231526"/>
        <a:ext cx="6261100" cy="1115422"/>
      </dsp:txXfrm>
    </dsp:sp>
    <dsp:sp modelId="{CB3DD3F2-B16B-4920-88FC-A1368F97FCB1}">
      <dsp:nvSpPr>
        <dsp:cNvPr id="0" name=""/>
        <dsp:cNvSpPr/>
      </dsp:nvSpPr>
      <dsp:spPr>
        <a:xfrm>
          <a:off x="0" y="3346948"/>
          <a:ext cx="6261100" cy="0"/>
        </a:xfrm>
        <a:prstGeom prst="line">
          <a:avLst/>
        </a:prstGeom>
        <a:gradFill rotWithShape="0">
          <a:gsLst>
            <a:gs pos="0">
              <a:schemeClr val="accent2">
                <a:hueOff val="26515"/>
                <a:satOff val="-25865"/>
                <a:lumOff val="-132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26515"/>
                <a:satOff val="-25865"/>
                <a:lumOff val="-132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26515"/>
                <a:satOff val="-25865"/>
                <a:lumOff val="-132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26515"/>
              <a:satOff val="-25865"/>
              <a:lumOff val="-1325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C586F2-66CF-4344-87C6-A71618A603F5}">
      <dsp:nvSpPr>
        <dsp:cNvPr id="0" name=""/>
        <dsp:cNvSpPr/>
      </dsp:nvSpPr>
      <dsp:spPr>
        <a:xfrm>
          <a:off x="0" y="3346948"/>
          <a:ext cx="6261100" cy="1115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Helps improve credit history</a:t>
          </a:r>
          <a:r>
            <a:rPr lang="en-US" sz="1800" b="0" i="0" kern="1200" dirty="0">
              <a:solidFill>
                <a:schemeClr val="bg1"/>
              </a:solidFill>
            </a:rPr>
            <a:t>: A guarantor loan can help the borrower improve their credit history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3346948"/>
        <a:ext cx="6261100" cy="1115422"/>
      </dsp:txXfrm>
    </dsp:sp>
    <dsp:sp modelId="{69F4CA89-A084-41F1-B15D-785151253E8C}">
      <dsp:nvSpPr>
        <dsp:cNvPr id="0" name=""/>
        <dsp:cNvSpPr/>
      </dsp:nvSpPr>
      <dsp:spPr>
        <a:xfrm>
          <a:off x="0" y="4462371"/>
          <a:ext cx="6261100" cy="0"/>
        </a:xfrm>
        <a:prstGeom prst="line">
          <a:avLst/>
        </a:prstGeom>
        <a:gradFill rotWithShape="0">
          <a:gsLst>
            <a:gs pos="0">
              <a:schemeClr val="accent2">
                <a:hueOff val="35353"/>
                <a:satOff val="-34487"/>
                <a:lumOff val="-176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35353"/>
                <a:satOff val="-34487"/>
                <a:lumOff val="-176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35353"/>
                <a:satOff val="-34487"/>
                <a:lumOff val="-176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1BAC70-161B-4BEB-8701-2E2C3F74F8D7}">
      <dsp:nvSpPr>
        <dsp:cNvPr id="0" name=""/>
        <dsp:cNvSpPr/>
      </dsp:nvSpPr>
      <dsp:spPr>
        <a:xfrm>
          <a:off x="0" y="4462371"/>
          <a:ext cx="6261100" cy="1115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</a:rPr>
            <a:t>Easier loan approval</a:t>
          </a:r>
          <a:r>
            <a:rPr lang="en-US" sz="1800" b="0" i="0" kern="1200" dirty="0">
              <a:solidFill>
                <a:schemeClr val="bg1"/>
              </a:solidFill>
            </a:rPr>
            <a:t>: Having a guarantor means that the loan or agreement has a higher chance of being approved and much more quickly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4462371"/>
        <a:ext cx="6261100" cy="1115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2F6E-42D7-48A2-AFD7-1EADBDC2E0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Capital Edge Australia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F6025-AA64-51F6-1214-B9EA6B9BA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EDUCATE | CREATE | ACHIEVE</a:t>
            </a:r>
          </a:p>
        </p:txBody>
      </p:sp>
      <p:pic>
        <p:nvPicPr>
          <p:cNvPr id="5" name="Picture 4" descr="A yellow triangle with black text&#10;&#10;Description automatically generated with low confidence">
            <a:extLst>
              <a:ext uri="{FF2B5EF4-FFF2-40B4-BE49-F238E27FC236}">
                <a16:creationId xmlns:a16="http://schemas.microsoft.com/office/drawing/2014/main" id="{FD53B3B3-0D0B-011D-08A7-95CF6DA7E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66" y="2931189"/>
            <a:ext cx="2426825" cy="99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1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A81B-B704-4719-B5DA-629FB48C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Rentvesting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2A7522AD-AB44-A115-C637-87BF82A797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80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D029-5380-05DD-1157-08D56C6D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AU" dirty="0"/>
              <a:t>Rentvesting – What Is It?</a:t>
            </a:r>
          </a:p>
        </p:txBody>
      </p:sp>
      <p:pic>
        <p:nvPicPr>
          <p:cNvPr id="7" name="Graphic 6" descr="House">
            <a:extLst>
              <a:ext uri="{FF2B5EF4-FFF2-40B4-BE49-F238E27FC236}">
                <a16:creationId xmlns:a16="http://schemas.microsoft.com/office/drawing/2014/main" id="{F64E13CA-5827-D2CF-408F-0730D2437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834166"/>
            <a:ext cx="4383594" cy="438359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D8356-6B44-7AD5-E91B-6951789C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383594" cy="3599316"/>
          </a:xfrm>
        </p:spPr>
        <p:txBody>
          <a:bodyPr>
            <a:normAutofit fontScale="85000" lnSpcReduction="20000"/>
          </a:bodyPr>
          <a:lstStyle/>
          <a:p>
            <a:r>
              <a:rPr lang="en-US" sz="2400" b="0" i="0" dirty="0">
                <a:effectLst/>
                <a:latin typeface="__Poppins_3bfef9"/>
              </a:rPr>
              <a:t>Rentvesting is a home-owning strategy where you rent a property to live in that’s right for your lifestyle, while buying an investment property that’s right for your budget. </a:t>
            </a:r>
          </a:p>
          <a:p>
            <a:r>
              <a:rPr lang="en-US" sz="2400" b="0" i="0" dirty="0">
                <a:effectLst/>
                <a:latin typeface="__Poppins_3bfef9"/>
              </a:rPr>
              <a:t>Great for </a:t>
            </a:r>
            <a:r>
              <a:rPr lang="en-US" sz="2400" dirty="0">
                <a:latin typeface="__Poppins_3bfef9"/>
              </a:rPr>
              <a:t>getting into the property market.</a:t>
            </a:r>
          </a:p>
          <a:p>
            <a:r>
              <a:rPr lang="en-US" sz="2400" b="0" i="0" dirty="0">
                <a:effectLst/>
                <a:latin typeface="__Poppins_3bfef9"/>
              </a:rPr>
              <a:t>Rentvesters rent a third-party’s property in an area they want to live in (but where they can’t afford to buy e.g., inner city) and buy a property they can afford (but don’t want to live, e.g., outer suburbs) to rent out as an investment property.</a:t>
            </a: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696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69BE8-4CBD-8A48-930E-75D32CC06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b="0" i="0" dirty="0">
                <a:effectLst/>
                <a:latin typeface="__Poppins_3bfef9"/>
              </a:rPr>
              <a:t>Rentvesting has several benefits, including:</a:t>
            </a:r>
          </a:p>
          <a:p>
            <a:r>
              <a:rPr lang="en-US" sz="1700" dirty="0">
                <a:latin typeface="__Poppins_3bfef9"/>
              </a:rPr>
              <a:t>The </a:t>
            </a:r>
            <a:r>
              <a:rPr lang="en-US" sz="1700" b="0" i="0" dirty="0">
                <a:effectLst/>
                <a:latin typeface="__Poppins_3bfef9"/>
              </a:rPr>
              <a:t>ability to live where you want, even if you can't afford to buy in that area. </a:t>
            </a:r>
          </a:p>
          <a:p>
            <a:r>
              <a:rPr lang="en-US" sz="1700" b="0" i="0" dirty="0">
                <a:effectLst/>
                <a:latin typeface="__Poppins_3bfef9"/>
              </a:rPr>
              <a:t>Renting accommodation close to the city or beaches can be more affordable than buying in those areas.</a:t>
            </a:r>
          </a:p>
          <a:p>
            <a:r>
              <a:rPr lang="en-US" sz="1700" dirty="0">
                <a:latin typeface="__Poppins_3bfef9"/>
              </a:rPr>
              <a:t>R</a:t>
            </a:r>
            <a:r>
              <a:rPr lang="en-US" sz="1700" b="0" i="0" dirty="0">
                <a:effectLst/>
                <a:latin typeface="__Poppins_3bfef9"/>
              </a:rPr>
              <a:t>entvesting allows you to buy a property purely from an investment perspective, focusing on capital growth and rental yield instead of how much you love the location. </a:t>
            </a:r>
          </a:p>
          <a:p>
            <a:r>
              <a:rPr lang="en-US" sz="1700" b="0" i="0" dirty="0">
                <a:effectLst/>
                <a:latin typeface="__Poppins_3bfef9"/>
              </a:rPr>
              <a:t>Rentvesting can help you climb the real estate ladder much quicker</a:t>
            </a:r>
            <a:r>
              <a:rPr lang="en-US" sz="1700" dirty="0">
                <a:latin typeface="__Poppins_3bfef9"/>
              </a:rPr>
              <a:t> as you get into the market earlier.</a:t>
            </a:r>
            <a:endParaRPr lang="en-US" sz="1700" b="0" i="0" dirty="0">
              <a:effectLst/>
              <a:latin typeface="__Poppins_3bfef9"/>
            </a:endParaRPr>
          </a:p>
          <a:p>
            <a:r>
              <a:rPr lang="en-US" sz="1700" b="0" i="0" dirty="0">
                <a:effectLst/>
                <a:latin typeface="__Poppins_3bfef9"/>
              </a:rPr>
              <a:t>The income from your purchased properties can be used to help pay your rent. </a:t>
            </a:r>
          </a:p>
          <a:p>
            <a:r>
              <a:rPr lang="en-US" sz="1700" b="0" i="0" dirty="0">
                <a:effectLst/>
                <a:latin typeface="__Poppins_3bfef9"/>
              </a:rPr>
              <a:t>Rentvesting allows you to keep renting as the value of your investment property increases.</a:t>
            </a:r>
            <a:endParaRPr lang="en-AU" sz="1700" dirty="0"/>
          </a:p>
          <a:p>
            <a:pPr marL="0" indent="0">
              <a:buNone/>
            </a:pPr>
            <a:endParaRPr lang="en-AU" sz="1700" dirty="0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4D2B4471-AB57-9387-DDFD-622FD5260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02" r="1348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2E8D8-DBF9-B432-843E-80797B35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AU" dirty="0"/>
              <a:t>Rentvesting - Benefits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2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A02E1CCA-0D0C-4D6C-E2F0-8D9B80EDC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61" r="18510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60280-ECDD-711D-2B26-F3E00DCB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AU" dirty="0"/>
              <a:t>Rentvesting – Risks/Downside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BCB89-C26E-8894-A280-4D0C5D6CD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  <a:latin typeface="__Poppins_3bfef9"/>
              </a:rPr>
              <a:t>Rentvesting has several benefits, including:</a:t>
            </a:r>
          </a:p>
          <a:p>
            <a:r>
              <a:rPr lang="en-US" sz="2000" dirty="0">
                <a:latin typeface="__Poppins_3bfef9"/>
              </a:rPr>
              <a:t>The </a:t>
            </a:r>
            <a:r>
              <a:rPr lang="en-US" sz="2000" b="0" i="0" dirty="0">
                <a:effectLst/>
                <a:latin typeface="__Poppins_3bfef9"/>
              </a:rPr>
              <a:t>ability to live where you want, even if you can't afford to buy in that area. </a:t>
            </a:r>
          </a:p>
          <a:p>
            <a:r>
              <a:rPr lang="en-US" sz="2000" b="0" i="0" dirty="0">
                <a:effectLst/>
                <a:latin typeface="__Poppins_3bfef9"/>
              </a:rPr>
              <a:t>Renting accommodation close to the city or beaches can be more affordable than buying in those areas.</a:t>
            </a:r>
          </a:p>
          <a:p>
            <a:r>
              <a:rPr lang="en-US" sz="2000" dirty="0">
                <a:latin typeface="__Poppins_3bfef9"/>
              </a:rPr>
              <a:t>R</a:t>
            </a:r>
            <a:r>
              <a:rPr lang="en-US" sz="2000" b="0" i="0" dirty="0">
                <a:effectLst/>
                <a:latin typeface="__Poppins_3bfef9"/>
              </a:rPr>
              <a:t>entvesting allows you to buy a property purely from an investment perspective, focusing on capital growth and rental yield instead of how much you love the location. </a:t>
            </a:r>
          </a:p>
          <a:p>
            <a:r>
              <a:rPr lang="en-US" sz="2000" b="0" i="0" dirty="0">
                <a:effectLst/>
                <a:latin typeface="__Poppins_3bfef9"/>
              </a:rPr>
              <a:t>Rentvesting can help you climb the real estate ladder much quicker</a:t>
            </a:r>
            <a:r>
              <a:rPr lang="en-US" sz="2000" dirty="0">
                <a:latin typeface="__Poppins_3bfef9"/>
              </a:rPr>
              <a:t> as you get into the market earlier.</a:t>
            </a:r>
            <a:endParaRPr lang="en-US" sz="2000" b="0" i="0" dirty="0">
              <a:effectLst/>
              <a:latin typeface="__Poppins_3bfef9"/>
            </a:endParaRPr>
          </a:p>
          <a:p>
            <a:r>
              <a:rPr lang="en-US" sz="2000" b="0" i="0" dirty="0">
                <a:effectLst/>
                <a:latin typeface="__Poppins_3bfef9"/>
              </a:rPr>
              <a:t>The income from your purchased properties can be used to help pay your rent. </a:t>
            </a:r>
          </a:p>
          <a:p>
            <a:r>
              <a:rPr lang="en-US" sz="2000" b="0" i="0" dirty="0">
                <a:effectLst/>
                <a:latin typeface="__Poppins_3bfef9"/>
              </a:rPr>
              <a:t>Rentvesting allows you to keep renting as the value of your investment property increases.</a:t>
            </a: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4911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8A120E-4A65-38C5-DD2B-DE7B6CA4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118" y="3131820"/>
            <a:ext cx="4235602" cy="2675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4B577-D7B6-E805-A1E8-5FD88221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Study/Example – Emma &amp; Brad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6527-2EA9-67A2-EC52-BEB49A6FC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Renting in Mentone (priced out of the market)</a:t>
            </a:r>
          </a:p>
          <a:p>
            <a:r>
              <a:rPr lang="en-AU" dirty="0"/>
              <a:t>Approached Capital Edge for options</a:t>
            </a:r>
          </a:p>
          <a:p>
            <a:r>
              <a:rPr lang="en-AU" dirty="0"/>
              <a:t>Saved $70,000 </a:t>
            </a:r>
          </a:p>
          <a:p>
            <a:r>
              <a:rPr lang="en-AU" dirty="0"/>
              <a:t>Purchased first investment property in </a:t>
            </a:r>
          </a:p>
          <a:p>
            <a:pPr marL="0" indent="0">
              <a:buNone/>
            </a:pPr>
            <a:r>
              <a:rPr lang="en-AU" dirty="0"/>
              <a:t>Eglinton, WA for $527k (rent $550)</a:t>
            </a:r>
          </a:p>
          <a:p>
            <a:r>
              <a:rPr lang="en-AU" dirty="0"/>
              <a:t>Seeking 2</a:t>
            </a:r>
            <a:r>
              <a:rPr lang="en-AU" baseline="30000" dirty="0"/>
              <a:t>nd</a:t>
            </a:r>
            <a:r>
              <a:rPr lang="en-AU" dirty="0"/>
              <a:t> property with equity growth in </a:t>
            </a:r>
          </a:p>
          <a:p>
            <a:pPr marL="0" indent="0">
              <a:buNone/>
            </a:pPr>
            <a:r>
              <a:rPr lang="en-AU" dirty="0"/>
              <a:t>the years ahead.</a:t>
            </a:r>
          </a:p>
        </p:txBody>
      </p:sp>
    </p:spTree>
    <p:extLst>
      <p:ext uri="{BB962C8B-B14F-4D97-AF65-F5344CB8AC3E}">
        <p14:creationId xmlns:p14="http://schemas.microsoft.com/office/powerpoint/2010/main" val="247591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77EE-809B-0C77-1DF4-3F3DD12B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Guarantor Loans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1091A98-5D81-8D47-ECD2-D62651BF2E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45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8C69-BB0C-AA2B-1550-DCC889BB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AU"/>
              <a:t>Guarantor Loans – What Are They?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6A1D2C-1899-2236-F838-BCC430145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417991"/>
              </p:ext>
            </p:extLst>
          </p:nvPr>
        </p:nvGraphicFramePr>
        <p:xfrm>
          <a:off x="680321" y="2406072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45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55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29399-1876-76D0-797A-F319FF7A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AU" sz="4400"/>
              <a:t>Guarantor Loans – Benefits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817DF878-979F-6DC8-0D97-EB80A4687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94225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104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00AC5-196F-0E2B-4F4B-9C5F1461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AU" sz="3700"/>
              <a:t>Guarantor Loans – Risks/Downsides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B1B778-0407-DDED-6AE7-A013433E1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086556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822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793E-4FC6-FE0E-C740-3A4B6FDB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 - Michelle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F1176-1A39-8865-6AB2-3D587ACF3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Got a guarantor loan from Mum</a:t>
            </a:r>
          </a:p>
          <a:p>
            <a:r>
              <a:rPr lang="en-AU" dirty="0"/>
              <a:t>Purchased Palmview, QLD (see picture) for </a:t>
            </a:r>
          </a:p>
          <a:p>
            <a:pPr marL="0" indent="0">
              <a:buNone/>
            </a:pPr>
            <a:r>
              <a:rPr lang="en-AU" dirty="0"/>
              <a:t>$500k (rent $480)</a:t>
            </a:r>
          </a:p>
          <a:p>
            <a:r>
              <a:rPr lang="en-AU" dirty="0"/>
              <a:t>3 Years Later – valued at $800k (rent $650)</a:t>
            </a:r>
          </a:p>
          <a:p>
            <a:r>
              <a:rPr lang="en-AU" dirty="0"/>
              <a:t>Guarantor removed </a:t>
            </a:r>
          </a:p>
          <a:p>
            <a:r>
              <a:rPr lang="en-AU" dirty="0"/>
              <a:t>Equity Release &amp; 2</a:t>
            </a:r>
            <a:r>
              <a:rPr lang="en-AU" baseline="30000" dirty="0"/>
              <a:t>nd</a:t>
            </a:r>
            <a:r>
              <a:rPr lang="en-AU" dirty="0"/>
              <a:t> property </a:t>
            </a:r>
          </a:p>
          <a:p>
            <a:pPr marL="0" indent="0">
              <a:buNone/>
            </a:pPr>
            <a:r>
              <a:rPr lang="en-AU" dirty="0"/>
              <a:t>purchased in Kuraby, QLD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56B02-A48E-8003-6547-BA944AA9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81086" y="2769201"/>
            <a:ext cx="4410105" cy="31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438D-4B34-D0D4-16BF-D5EE1D15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Who We Are</a:t>
            </a:r>
            <a:endParaRPr lang="en-AU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F44F356-292C-AFC4-6992-9B45454E3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208832"/>
              </p:ext>
            </p:extLst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EA7067-1F5C-47A0-5F83-E1E5F499F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5610" y="1039381"/>
            <a:ext cx="1171299" cy="479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8A137F-FDB6-5F20-94D8-3CBFD446BB29}"/>
              </a:ext>
            </a:extLst>
          </p:cNvPr>
          <p:cNvSpPr txBox="1"/>
          <p:nvPr/>
        </p:nvSpPr>
        <p:spPr>
          <a:xfrm>
            <a:off x="897322" y="5818619"/>
            <a:ext cx="1124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We Don’t Sell Property, We Help You Find The Right Property!</a:t>
            </a:r>
          </a:p>
        </p:txBody>
      </p:sp>
    </p:spTree>
    <p:extLst>
      <p:ext uri="{BB962C8B-B14F-4D97-AF65-F5344CB8AC3E}">
        <p14:creationId xmlns:p14="http://schemas.microsoft.com/office/powerpoint/2010/main" val="27062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80951-2D50-4DA8-2008-F2A6B187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" y="1254370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AU" sz="4400" dirty="0"/>
              <a:t>Beyond Your Backyard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D101AB-A7A8-93C2-30CE-CB8A7C9E6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96665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70B358-1E7D-928C-84BB-083A3FBC4A17}"/>
              </a:ext>
            </a:extLst>
          </p:cNvPr>
          <p:cNvSpPr txBox="1"/>
          <p:nvPr/>
        </p:nvSpPr>
        <p:spPr>
          <a:xfrm>
            <a:off x="737972" y="3464392"/>
            <a:ext cx="3488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At Capital Edge, we don’t focus on one suburb or one neighbourhood, we really are Australia-wide!</a:t>
            </a:r>
            <a:endParaRPr lang="en-US" dirty="0"/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567BB-ACC7-601A-1CCC-F0949D7A3E0F}"/>
              </a:ext>
            </a:extLst>
          </p:cNvPr>
          <p:cNvSpPr txBox="1"/>
          <p:nvPr/>
        </p:nvSpPr>
        <p:spPr>
          <a:xfrm>
            <a:off x="6683187" y="1038926"/>
            <a:ext cx="2716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Victoria</a:t>
            </a:r>
          </a:p>
        </p:txBody>
      </p:sp>
    </p:spTree>
    <p:extLst>
      <p:ext uri="{BB962C8B-B14F-4D97-AF65-F5344CB8AC3E}">
        <p14:creationId xmlns:p14="http://schemas.microsoft.com/office/powerpoint/2010/main" val="2256247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3EEADA6-CB10-5CC3-FEFE-F143F18A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80" r="13280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3FA42-4EFE-E034-4F10-50944D00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AU" sz="3200" dirty="0"/>
              <a:t>Victoria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FCAD1-3343-5BC8-D6F4-AE21A2939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 fontScale="47500" lnSpcReduction="20000"/>
          </a:bodyPr>
          <a:lstStyle/>
          <a:p>
            <a:r>
              <a:rPr lang="en-AU" sz="3200" dirty="0"/>
              <a:t>Population Growth</a:t>
            </a:r>
          </a:p>
          <a:p>
            <a:r>
              <a:rPr lang="en-AU" sz="3200" dirty="0"/>
              <a:t>Biggest Capital City</a:t>
            </a:r>
          </a:p>
          <a:p>
            <a:r>
              <a:rPr lang="en-AU" sz="3200" dirty="0"/>
              <a:t>Infrastructure</a:t>
            </a:r>
          </a:p>
          <a:p>
            <a:r>
              <a:rPr lang="en-AU" sz="3200" dirty="0"/>
              <a:t>Capital Growth</a:t>
            </a:r>
          </a:p>
          <a:p>
            <a:r>
              <a:rPr lang="en-AU" sz="3200" dirty="0"/>
              <a:t>Consistent Liveability</a:t>
            </a:r>
          </a:p>
          <a:p>
            <a:r>
              <a:rPr lang="en-AU" sz="3200" dirty="0"/>
              <a:t>Strong Economy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BUT</a:t>
            </a:r>
          </a:p>
          <a:p>
            <a:r>
              <a:rPr lang="en-AU" sz="3200" dirty="0"/>
              <a:t>Poor Rent Returns</a:t>
            </a:r>
          </a:p>
          <a:p>
            <a:r>
              <a:rPr lang="en-AU" sz="3200" dirty="0"/>
              <a:t>Land tax threshold has dropped</a:t>
            </a:r>
          </a:p>
          <a:p>
            <a:r>
              <a:rPr lang="en-AU" sz="3200" dirty="0"/>
              <a:t>High debt levels</a:t>
            </a:r>
          </a:p>
          <a:p>
            <a:r>
              <a:rPr lang="en-AU" sz="3200" dirty="0"/>
              <a:t>More conservative approach to purchasing</a:t>
            </a:r>
          </a:p>
          <a:p>
            <a:pPr>
              <a:buFontTx/>
              <a:buChar char="-"/>
            </a:pPr>
            <a:endParaRPr lang="en-AU" sz="3200" dirty="0"/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7935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An island surrounded by blue and pink waters.">
            <a:extLst>
              <a:ext uri="{FF2B5EF4-FFF2-40B4-BE49-F238E27FC236}">
                <a16:creationId xmlns:a16="http://schemas.microsoft.com/office/drawing/2014/main" id="{13EEADA6-CB10-5CC3-FEFE-F143F18A9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1" r="17435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3FA42-4EFE-E034-4F10-50944D00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AU" sz="3200"/>
              <a:t>Western Australia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FCAD1-3343-5BC8-D6F4-AE21A2939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 fontScale="62500" lnSpcReduction="20000"/>
          </a:bodyPr>
          <a:lstStyle/>
          <a:p>
            <a:r>
              <a:rPr lang="en-AU" sz="3200" dirty="0" err="1"/>
              <a:t>MetroNet</a:t>
            </a:r>
            <a:r>
              <a:rPr lang="en-AU" sz="3200" dirty="0"/>
              <a:t> Upgrade &amp; 1.3B spent on metro roads &amp; 5.3B on regional roads</a:t>
            </a:r>
          </a:p>
          <a:p>
            <a:r>
              <a:rPr lang="en-AU" sz="3200" dirty="0"/>
              <a:t>Affordability</a:t>
            </a:r>
          </a:p>
          <a:p>
            <a:r>
              <a:rPr lang="en-AU" sz="3200" dirty="0"/>
              <a:t>Government Spending &amp; Infrastructure</a:t>
            </a:r>
          </a:p>
          <a:p>
            <a:r>
              <a:rPr lang="en-AU" sz="3200" dirty="0"/>
              <a:t>High Rent Returns</a:t>
            </a:r>
          </a:p>
          <a:p>
            <a:r>
              <a:rPr lang="en-AU" sz="3200" dirty="0"/>
              <a:t>Strong Capital Growth &amp; Property Cycle</a:t>
            </a:r>
          </a:p>
          <a:p>
            <a:r>
              <a:rPr lang="en-AU" sz="3200" dirty="0"/>
              <a:t>Low Vacancy Rate</a:t>
            </a:r>
          </a:p>
          <a:p>
            <a:r>
              <a:rPr lang="en-AU" sz="3200" dirty="0"/>
              <a:t>Net Migration from other states (anticipated 1.5%)</a:t>
            </a:r>
          </a:p>
          <a:p>
            <a:endParaRPr lang="en-AU" sz="3200" dirty="0"/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519815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Trees and a river">
            <a:extLst>
              <a:ext uri="{FF2B5EF4-FFF2-40B4-BE49-F238E27FC236}">
                <a16:creationId xmlns:a16="http://schemas.microsoft.com/office/drawing/2014/main" id="{240D445C-420D-1E00-E6A5-70147B656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58" r="29160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ADEEE-AF8A-9132-8B4B-2DF70676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AU" dirty="0"/>
              <a:t>Queensland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31B85-DA23-DC97-16FA-2C36EE271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 lnSpcReduction="10000"/>
          </a:bodyPr>
          <a:lstStyle/>
          <a:p>
            <a:r>
              <a:rPr lang="en-AU" dirty="0"/>
              <a:t>2032 Olympics</a:t>
            </a:r>
          </a:p>
          <a:p>
            <a:r>
              <a:rPr lang="en-AU" dirty="0"/>
              <a:t>Educational Spending (schools)</a:t>
            </a:r>
          </a:p>
          <a:p>
            <a:r>
              <a:rPr lang="en-AU" dirty="0"/>
              <a:t>Net Migration from other states &amp; countries, resulting in strong population growth</a:t>
            </a:r>
          </a:p>
          <a:p>
            <a:r>
              <a:rPr lang="en-AU" dirty="0"/>
              <a:t>Lifestyle (GC, Brisbane &amp; Sunshine Coast)</a:t>
            </a:r>
          </a:p>
          <a:p>
            <a:r>
              <a:rPr lang="en-AU" dirty="0"/>
              <a:t>Infrastructure &amp; Government Spending</a:t>
            </a:r>
          </a:p>
          <a:p>
            <a:r>
              <a:rPr lang="en-AU" dirty="0"/>
              <a:t>Economic Growth has exceeded national average</a:t>
            </a: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85418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FAA-0F36-E6B0-2F9F-2CDDB40D3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Adelaide is the world’s THIRD most liveable city</a:t>
            </a:r>
          </a:p>
          <a:p>
            <a:r>
              <a:rPr lang="en-AU" dirty="0"/>
              <a:t>Housing under-supply</a:t>
            </a:r>
          </a:p>
          <a:p>
            <a:r>
              <a:rPr lang="en-AU" dirty="0"/>
              <a:t>Low Vacancy Rate of 0.4%</a:t>
            </a:r>
          </a:p>
          <a:p>
            <a:r>
              <a:rPr lang="en-AU" dirty="0"/>
              <a:t>Infrastructure &amp; Government Spending (including 1B in CBD)</a:t>
            </a:r>
          </a:p>
          <a:p>
            <a:r>
              <a:rPr lang="en-AU" dirty="0"/>
              <a:t>Committed to the new hospital in the CBD</a:t>
            </a:r>
          </a:p>
          <a:p>
            <a:r>
              <a:rPr lang="en-AU" dirty="0"/>
              <a:t>Huge defence investment </a:t>
            </a:r>
          </a:p>
          <a:p>
            <a:r>
              <a:rPr lang="en-AU" dirty="0"/>
              <a:t>Property Cycle</a:t>
            </a:r>
          </a:p>
        </p:txBody>
      </p:sp>
      <p:pic>
        <p:nvPicPr>
          <p:cNvPr id="5" name="Picture 4" descr="Top view of a surfer riding a wave">
            <a:extLst>
              <a:ext uri="{FF2B5EF4-FFF2-40B4-BE49-F238E27FC236}">
                <a16:creationId xmlns:a16="http://schemas.microsoft.com/office/drawing/2014/main" id="{1E4B7AFB-CBDE-D3F3-4B2E-FCCA0DE2A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6" r="35117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A06C4-3816-6059-4CD9-4B6518F8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AU" dirty="0"/>
              <a:t>South Australia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8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B6B0-8E36-1094-3019-A06A4DE6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AU" dirty="0"/>
              <a:t>The Property Mountain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0859-82F0-D03D-AFDA-991C5CCD9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5095"/>
            <a:ext cx="3947949" cy="4682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i="0" dirty="0">
                <a:effectLst/>
                <a:latin typeface="Söhne"/>
              </a:rPr>
              <a:t>The Property Mountain represents the journey of property ownership and management.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Söhne"/>
              </a:rPr>
              <a:t>It symbolises the various stages, challenges, and opportunities encountered along the way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Söhne"/>
              </a:rPr>
              <a:t>Capital Edge begins at base camp with our education sessions and our summit is handover.</a:t>
            </a:r>
          </a:p>
          <a:p>
            <a:pPr marL="0" indent="0">
              <a:buNone/>
            </a:pPr>
            <a:r>
              <a:rPr lang="en-US" dirty="0">
                <a:latin typeface="Söhne"/>
              </a:rPr>
              <a:t>We CLIMB, SIDE-BY-SIDE, WITH YOU, ALL THE WAY!</a:t>
            </a:r>
            <a:endParaRPr lang="en-US" b="0" i="0" dirty="0">
              <a:effectLst/>
              <a:latin typeface="Söhne"/>
            </a:endParaRPr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7" name="Graphic 6" descr="Mountains">
            <a:extLst>
              <a:ext uri="{FF2B5EF4-FFF2-40B4-BE49-F238E27FC236}">
                <a16:creationId xmlns:a16="http://schemas.microsoft.com/office/drawing/2014/main" id="{639010F9-7329-EB2A-78DE-618B878FC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564341"/>
            <a:ext cx="5293659" cy="52936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595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6E56-1425-DC16-67C0-5F8A508F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Property &amp; Selection Criteria!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27E01-1F2F-53F2-0F7A-4A9F3BD3F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Simply put, we don’t present it if we wouldn’t buy it for ourselves!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We look at EVERYTHING when it comes to choosing opportunities for you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Vacancy Rates</a:t>
            </a:r>
          </a:p>
          <a:p>
            <a:pPr marL="0" indent="0">
              <a:buNone/>
            </a:pPr>
            <a:r>
              <a:rPr lang="en-AU" dirty="0"/>
              <a:t>Hotspots</a:t>
            </a:r>
          </a:p>
          <a:p>
            <a:pPr marL="0" indent="0">
              <a:buNone/>
            </a:pPr>
            <a:r>
              <a:rPr lang="en-AU" dirty="0"/>
              <a:t>Property Cycle</a:t>
            </a:r>
          </a:p>
          <a:p>
            <a:pPr marL="0" indent="0">
              <a:buNone/>
            </a:pPr>
            <a:r>
              <a:rPr lang="en-AU" dirty="0"/>
              <a:t>Median House Price</a:t>
            </a:r>
          </a:p>
          <a:p>
            <a:pPr marL="0" indent="0">
              <a:buNone/>
            </a:pPr>
            <a:r>
              <a:rPr lang="en-AU" dirty="0"/>
              <a:t>Median Rent</a:t>
            </a:r>
          </a:p>
          <a:p>
            <a:pPr marL="0" indent="0">
              <a:buNone/>
            </a:pPr>
            <a:r>
              <a:rPr lang="en-AU" dirty="0"/>
              <a:t>Rental Population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1E707-E5E1-F2E9-1B74-C2B2E47DE7BA}"/>
              </a:ext>
            </a:extLst>
          </p:cNvPr>
          <p:cNvSpPr txBox="1"/>
          <p:nvPr/>
        </p:nvSpPr>
        <p:spPr>
          <a:xfrm>
            <a:off x="5306069" y="3865825"/>
            <a:ext cx="587693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Services &amp; Facilities (schools, higher education</a:t>
            </a:r>
          </a:p>
          <a:p>
            <a:r>
              <a:rPr lang="en-AU" sz="2000" dirty="0"/>
              <a:t>medical, dining</a:t>
            </a:r>
          </a:p>
          <a:p>
            <a:r>
              <a:rPr lang="en-AU" sz="2000" dirty="0"/>
              <a:t>entertainment, shopping, recreation &amp; transport)</a:t>
            </a:r>
          </a:p>
          <a:p>
            <a:r>
              <a:rPr lang="en-AU" sz="2000" dirty="0"/>
              <a:t>Titled Land</a:t>
            </a:r>
          </a:p>
          <a:p>
            <a:r>
              <a:rPr lang="en-AU" sz="2000" dirty="0"/>
              <a:t>Proximity to major cities and social hubs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1753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calculator keypad">
            <a:extLst>
              <a:ext uri="{FF2B5EF4-FFF2-40B4-BE49-F238E27FC236}">
                <a16:creationId xmlns:a16="http://schemas.microsoft.com/office/drawing/2014/main" id="{816E7C67-9015-AB35-8A9F-76AD0D70B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6D162-3CAB-CE81-D88B-7751AF43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AU" dirty="0"/>
              <a:t>Building Your Team Of Experts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F3DE-B761-5EB4-4401-8D2070446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700"/>
              <a:t>All overseen by Capital Edge!</a:t>
            </a:r>
          </a:p>
          <a:p>
            <a:r>
              <a:rPr lang="en-AU" sz="1700"/>
              <a:t>Property Accountant</a:t>
            </a:r>
          </a:p>
          <a:p>
            <a:r>
              <a:rPr lang="en-AU" sz="1700"/>
              <a:t>Conveyancer/Solicitor</a:t>
            </a:r>
          </a:p>
          <a:p>
            <a:r>
              <a:rPr lang="en-AU" sz="1700"/>
              <a:t>Independent Building Inspectors</a:t>
            </a:r>
          </a:p>
          <a:p>
            <a:r>
              <a:rPr lang="en-AU" sz="1700"/>
              <a:t>Financial Planner</a:t>
            </a:r>
          </a:p>
          <a:p>
            <a:r>
              <a:rPr lang="en-AU" sz="1700"/>
              <a:t>Mortgage Broker</a:t>
            </a:r>
          </a:p>
          <a:p>
            <a:r>
              <a:rPr lang="en-AU" sz="1700"/>
              <a:t>Depreciation Experts</a:t>
            </a:r>
          </a:p>
          <a:p>
            <a:r>
              <a:rPr lang="en-AU" sz="1700"/>
              <a:t>Property Manager</a:t>
            </a:r>
          </a:p>
          <a:p>
            <a:r>
              <a:rPr lang="en-AU" sz="1700"/>
              <a:t>Capital Edge </a:t>
            </a:r>
          </a:p>
        </p:txBody>
      </p:sp>
    </p:spTree>
    <p:extLst>
      <p:ext uri="{BB962C8B-B14F-4D97-AF65-F5344CB8AC3E}">
        <p14:creationId xmlns:p14="http://schemas.microsoft.com/office/powerpoint/2010/main" val="937613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E4D1-161E-066A-9553-BA019E3A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AU" dirty="0"/>
              <a:t>The Wealth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F5A5-9C19-5AC3-D4FB-23D787C1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1400" dirty="0"/>
              <a:t>How do you know you’re interested in property? In our experience, if you can cover three things in our checklist, you need to be talking to us!</a:t>
            </a:r>
          </a:p>
          <a:p>
            <a:pPr marL="0" indent="0">
              <a:buNone/>
            </a:pPr>
            <a:endParaRPr lang="en-AU" sz="1400" dirty="0"/>
          </a:p>
          <a:p>
            <a:pPr>
              <a:buFontTx/>
              <a:buChar char="-"/>
            </a:pPr>
            <a:r>
              <a:rPr lang="en-AU" sz="1400" dirty="0"/>
              <a:t>Build personal wealth</a:t>
            </a:r>
          </a:p>
          <a:p>
            <a:pPr>
              <a:buFontTx/>
              <a:buChar char="-"/>
            </a:pPr>
            <a:r>
              <a:rPr lang="en-AU" sz="1400" dirty="0"/>
              <a:t>Being self-sufficient in retirement</a:t>
            </a:r>
          </a:p>
          <a:p>
            <a:pPr>
              <a:buFontTx/>
              <a:buChar char="-"/>
            </a:pPr>
            <a:r>
              <a:rPr lang="en-AU" sz="1400" dirty="0"/>
              <a:t>Passionate about property </a:t>
            </a:r>
          </a:p>
          <a:p>
            <a:pPr>
              <a:buFontTx/>
              <a:buChar char="-"/>
            </a:pPr>
            <a:r>
              <a:rPr lang="en-AU" sz="1400" dirty="0"/>
              <a:t>Achieving tax benefits</a:t>
            </a:r>
          </a:p>
          <a:p>
            <a:pPr>
              <a:buFontTx/>
              <a:buChar char="-"/>
            </a:pPr>
            <a:r>
              <a:rPr lang="en-AU" sz="1400" dirty="0"/>
              <a:t>Having financial peace of mind</a:t>
            </a:r>
          </a:p>
          <a:p>
            <a:pPr>
              <a:buFontTx/>
              <a:buChar char="-"/>
            </a:pPr>
            <a:r>
              <a:rPr lang="en-AU" sz="1400" dirty="0"/>
              <a:t>Passing down assets</a:t>
            </a:r>
          </a:p>
          <a:p>
            <a:pPr>
              <a:buFontTx/>
              <a:buChar char="-"/>
            </a:pPr>
            <a:r>
              <a:rPr lang="en-AU" sz="1400" dirty="0"/>
              <a:t>Helping children and grandchildren</a:t>
            </a:r>
          </a:p>
          <a:p>
            <a:pPr>
              <a:buFontTx/>
              <a:buChar char="-"/>
            </a:pPr>
            <a:r>
              <a:rPr lang="en-AU" sz="1400" dirty="0"/>
              <a:t>Achieving passive income</a:t>
            </a:r>
          </a:p>
          <a:p>
            <a:pPr>
              <a:buFontTx/>
              <a:buChar char="-"/>
            </a:pPr>
            <a:r>
              <a:rPr lang="en-AU" sz="1400" dirty="0"/>
              <a:t>Diversifying investments</a:t>
            </a:r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BF724E49-2D87-98C4-49EF-51C7ABA29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4806" y="2336800"/>
            <a:ext cx="3598863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236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6138-63CF-706C-2EEF-784E8D8C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AU" dirty="0"/>
              <a:t>Contact Capital Edge! </a:t>
            </a:r>
            <a:r>
              <a:rPr lang="en-AU"/>
              <a:t>(Jono – 0413 599 936)</a:t>
            </a: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526591-C3CE-A744-D173-BB6FF8E37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194998"/>
              </p:ext>
            </p:extLst>
          </p:nvPr>
        </p:nvGraphicFramePr>
        <p:xfrm>
          <a:off x="680679" y="2498165"/>
          <a:ext cx="10830641" cy="268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64F8EE-31B6-3BD9-12AA-B91874C18EB7}"/>
              </a:ext>
            </a:extLst>
          </p:cNvPr>
          <p:cNvSpPr txBox="1"/>
          <p:nvPr/>
        </p:nvSpPr>
        <p:spPr>
          <a:xfrm>
            <a:off x="923070" y="5185200"/>
            <a:ext cx="10669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/>
              <a:t>CREATE – EDUCATE - ACHIEVE</a:t>
            </a:r>
          </a:p>
        </p:txBody>
      </p:sp>
    </p:spTree>
    <p:extLst>
      <p:ext uri="{BB962C8B-B14F-4D97-AF65-F5344CB8AC3E}">
        <p14:creationId xmlns:p14="http://schemas.microsoft.com/office/powerpoint/2010/main" val="38350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2108-40EB-4E07-BCB8-44768236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Do For You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174B0A9-2B45-C419-1BAF-640B00ADA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17794"/>
              </p:ext>
            </p:extLst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300561D-D37C-3781-F9D7-BA7A3DC498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5610" y="1039381"/>
            <a:ext cx="1171299" cy="4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4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0215C8D5-5CFE-A1E5-E1F4-D746D3742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53" r="-1" b="-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FC890-D51F-4DBA-DAA8-F0899BDB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AU" sz="3200"/>
              <a:t>The Capital Edge Difference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719D-FBAE-BA10-AD9D-0F0F643DC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 fontScale="62500" lnSpcReduction="20000"/>
          </a:bodyPr>
          <a:lstStyle/>
          <a:p>
            <a:r>
              <a:rPr lang="en-AU" sz="3400" dirty="0"/>
              <a:t>Not a project marketer</a:t>
            </a:r>
          </a:p>
          <a:p>
            <a:pPr marL="0" indent="0">
              <a:buNone/>
            </a:pPr>
            <a:endParaRPr lang="en-AU" sz="3400" dirty="0"/>
          </a:p>
          <a:p>
            <a:r>
              <a:rPr lang="en-AU" sz="3400" dirty="0"/>
              <a:t>Hold no stock – property selection specialists</a:t>
            </a:r>
          </a:p>
          <a:p>
            <a:pPr marL="0" indent="0">
              <a:buNone/>
            </a:pPr>
            <a:endParaRPr lang="en-AU" sz="3400" dirty="0"/>
          </a:p>
          <a:p>
            <a:r>
              <a:rPr lang="en-AU" sz="3400" dirty="0"/>
              <a:t>Like a broker – no service payment (unless acting as a buyer’s agent)</a:t>
            </a:r>
          </a:p>
          <a:p>
            <a:pPr marL="0" indent="0">
              <a:buNone/>
            </a:pPr>
            <a:endParaRPr lang="en-AU" sz="3400" dirty="0"/>
          </a:p>
          <a:p>
            <a:r>
              <a:rPr lang="en-AU" sz="3400" dirty="0"/>
              <a:t>All about education – Creating, Achieving &amp; EDUCATING!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48724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CEE4-E34E-AE80-68C3-801529D4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8B84D-3375-C988-C27D-2A0841877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For any house build or investment, a solid foundation is VITAL! Here at Capital Edge, our foundation is fourfold.</a:t>
            </a:r>
          </a:p>
          <a:p>
            <a:endParaRPr lang="en-AU" dirty="0"/>
          </a:p>
          <a:p>
            <a:r>
              <a:rPr lang="en-AU" dirty="0"/>
              <a:t>Goals &amp; Destination</a:t>
            </a:r>
          </a:p>
          <a:p>
            <a:r>
              <a:rPr lang="en-AU" dirty="0"/>
              <a:t>Process &amp; Structure</a:t>
            </a:r>
          </a:p>
          <a:p>
            <a:r>
              <a:rPr lang="en-AU" dirty="0"/>
              <a:t>Mentoring &amp; Expertise</a:t>
            </a:r>
          </a:p>
          <a:p>
            <a:r>
              <a:rPr lang="en-AU" dirty="0"/>
              <a:t>Partners &amp;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282297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B6A0-9497-9CFD-B7E4-BA25A401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AU" dirty="0"/>
              <a:t>A Typical Property Investor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8F84B-B4C9-0550-1850-6935C5D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Autofit/>
          </a:bodyPr>
          <a:lstStyle/>
          <a:p>
            <a:r>
              <a:rPr lang="en-AU" sz="1600" dirty="0"/>
              <a:t>We work with those individuals and families wanting to purchase properties making an informed decision based on our selection criteria.</a:t>
            </a:r>
          </a:p>
          <a:p>
            <a:endParaRPr lang="en-AU" sz="1600" dirty="0"/>
          </a:p>
          <a:p>
            <a:r>
              <a:rPr lang="en-AU" sz="1600" dirty="0"/>
              <a:t>Our clientele covers all age groups, and includes single parents, pensioners and those looking to pass on generational wealth to their children!</a:t>
            </a:r>
          </a:p>
          <a:p>
            <a:endParaRPr lang="en-AU" sz="1600" dirty="0"/>
          </a:p>
          <a:p>
            <a:r>
              <a:rPr lang="en-AU" sz="1600" dirty="0"/>
              <a:t>We use a structured approach to ensure our clients and prospective investors are educated in the best approach for their needs.</a:t>
            </a:r>
          </a:p>
        </p:txBody>
      </p:sp>
      <p:pic>
        <p:nvPicPr>
          <p:cNvPr id="7" name="Graphic 6" descr="Cycle with People">
            <a:extLst>
              <a:ext uri="{FF2B5EF4-FFF2-40B4-BE49-F238E27FC236}">
                <a16:creationId xmlns:a16="http://schemas.microsoft.com/office/drawing/2014/main" id="{21CD4652-AE35-03C7-7B00-1FF276A0F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5483" y="1293697"/>
            <a:ext cx="6268665" cy="626866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6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40C40-3ED3-6703-6EB8-BA3E51C0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AU" sz="4400"/>
              <a:t>Types Of Property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1D750D1-DD73-0397-9FDF-9F822ACD6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316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466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27F6-9582-B6B3-82C1-E549A7B1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AU" dirty="0"/>
              <a:t>Approx Holding Costs - $600,000 house          (example)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7DFD744-A7ED-5A69-8D0B-B2E69FBA9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41426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62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9BA6-AFE1-4E06-E05C-80131304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AU"/>
              <a:t>Approx Holding Costs - $600,000 house          (example)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719F6E-6F8C-0563-F1D6-FD5E50C6C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335180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5978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18051</TotalTime>
  <Words>1777</Words>
  <Application>Microsoft Office PowerPoint</Application>
  <PresentationFormat>Widescreen</PresentationFormat>
  <Paragraphs>215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__Poppins_3bfef9</vt:lpstr>
      <vt:lpstr>Arial</vt:lpstr>
      <vt:lpstr>Söhne</vt:lpstr>
      <vt:lpstr>Trebuchet MS</vt:lpstr>
      <vt:lpstr>Berlin</vt:lpstr>
      <vt:lpstr>Capital Edge Australia</vt:lpstr>
      <vt:lpstr>Who We Are</vt:lpstr>
      <vt:lpstr>What We Do For You</vt:lpstr>
      <vt:lpstr>The Capital Edge Difference</vt:lpstr>
      <vt:lpstr>Our Foundation</vt:lpstr>
      <vt:lpstr>A Typical Property Investor</vt:lpstr>
      <vt:lpstr>Types Of Property</vt:lpstr>
      <vt:lpstr>Approx Holding Costs - $600,000 house          (example)</vt:lpstr>
      <vt:lpstr>Approx Holding Costs - $600,000 house          (example)</vt:lpstr>
      <vt:lpstr>Rentvesting</vt:lpstr>
      <vt:lpstr>Rentvesting – What Is It?</vt:lpstr>
      <vt:lpstr>Rentvesting - Benefits</vt:lpstr>
      <vt:lpstr>Rentvesting – Risks/Downside</vt:lpstr>
      <vt:lpstr>Case Study/Example – Emma &amp; Brad</vt:lpstr>
      <vt:lpstr>Guarantor Loans</vt:lpstr>
      <vt:lpstr>Guarantor Loans – What Are They?</vt:lpstr>
      <vt:lpstr>Guarantor Loans – Benefits</vt:lpstr>
      <vt:lpstr>Guarantor Loans – Risks/Downsides</vt:lpstr>
      <vt:lpstr>Case Study - Michelle</vt:lpstr>
      <vt:lpstr>Beyond Your Backyard </vt:lpstr>
      <vt:lpstr>Victoria</vt:lpstr>
      <vt:lpstr>Western Australia </vt:lpstr>
      <vt:lpstr>Queensland</vt:lpstr>
      <vt:lpstr>South Australia</vt:lpstr>
      <vt:lpstr>The Property Mountain</vt:lpstr>
      <vt:lpstr>Our Property &amp; Selection Criteria!</vt:lpstr>
      <vt:lpstr>Building Your Team Of Experts</vt:lpstr>
      <vt:lpstr>The Wealth Checklist</vt:lpstr>
      <vt:lpstr>Contact Capital Edge! (Jono – 0413 599 936)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Edge Australia</dc:title>
  <dc:creator>rhys knight</dc:creator>
  <cp:lastModifiedBy>rhys knight</cp:lastModifiedBy>
  <cp:revision>14</cp:revision>
  <dcterms:created xsi:type="dcterms:W3CDTF">2023-05-15T03:02:05Z</dcterms:created>
  <dcterms:modified xsi:type="dcterms:W3CDTF">2023-08-31T00:18:59Z</dcterms:modified>
</cp:coreProperties>
</file>